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75" r:id="rId4"/>
    <p:sldId id="27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5DF2-CD21-4B50-AE2C-CDA84809189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A5D27-1249-4BC4-9156-ADEEEF882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Г. Сочи,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Хостинский</a:t>
            </a:r>
            <a:r>
              <a:rPr lang="ru-RU" baseline="0" dirty="0" smtClean="0"/>
              <a:t> район, ул. </a:t>
            </a:r>
            <a:r>
              <a:rPr lang="ru-RU" baseline="0" dirty="0" err="1" smtClean="0"/>
              <a:t>Чекменева</a:t>
            </a:r>
            <a:r>
              <a:rPr lang="ru-RU" baseline="0" dirty="0" smtClean="0"/>
              <a:t>, 32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A5D27-1249-4BC4-9156-ADEEEF882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23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5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2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6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5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1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65CA-04AE-4318-BDF2-2F6757ACB36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7" y="642919"/>
            <a:ext cx="7672414" cy="542928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Партизанская, </a:t>
            </a:r>
            <a:r>
              <a:rPr lang="ru-RU" sz="1600" dirty="0" smtClean="0"/>
              <a:t>18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70,3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10" y="3343082"/>
            <a:ext cx="4464496" cy="281325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10" y="285047"/>
            <a:ext cx="4464496" cy="29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smtClean="0"/>
              <a:t>Адлерский </a:t>
            </a:r>
            <a:r>
              <a:rPr lang="ru-RU" sz="1600" dirty="0"/>
              <a:t>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</a:t>
            </a:r>
            <a:r>
              <a:rPr lang="ru-RU" sz="1600" dirty="0" smtClean="0"/>
              <a:t>Голубые Дали, </a:t>
            </a:r>
            <a:r>
              <a:rPr lang="ru-RU" sz="1600" dirty="0"/>
              <a:t>5</a:t>
            </a:r>
            <a:r>
              <a:rPr lang="ru-RU" sz="1600" dirty="0" smtClean="0"/>
              <a:t>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3223"/>
            <a:ext cx="3897858" cy="5853113"/>
          </a:xfrm>
        </p:spPr>
      </p:pic>
    </p:spTree>
    <p:extLst>
      <p:ext uri="{BB962C8B-B14F-4D97-AF65-F5344CB8AC3E}">
        <p14:creationId xmlns:p14="http://schemas.microsoft.com/office/powerpoint/2010/main" val="32852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 smtClean="0"/>
              <a:t>Хостинский</a:t>
            </a:r>
            <a:r>
              <a:rPr lang="ru-RU" sz="1600" dirty="0" smtClean="0"/>
              <a:t> </a:t>
            </a:r>
            <a:r>
              <a:rPr lang="ru-RU" sz="1600" dirty="0"/>
              <a:t>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</a:t>
            </a:r>
            <a:r>
              <a:rPr lang="ru-RU" sz="1600" dirty="0" smtClean="0"/>
              <a:t>Ворошиловская, 10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16,1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47" y="273051"/>
            <a:ext cx="3857625" cy="585311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73051"/>
            <a:ext cx="2890665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48681"/>
            <a:ext cx="6347047" cy="55774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ОТВЕТСТВЕННЫХ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Карташов Руслан Викторович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приватизации и аренды муниципального имущества департамента имущественных отношений администрации муниципального образования городской округ город-курорт Сочи Краснодарского края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8(862)448-04-68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почты: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KartashovRV@sochiadm.ru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Сочи, Центральный район, пер. Донской, 20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1099"/>
            <a:ext cx="4824536" cy="287535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торговое, бытовые услуги, 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дом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Сборный железобетон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429001"/>
            <a:ext cx="4824536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6447" y="273050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Сочи,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Хостинский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ул.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Чекменева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32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io7\Desktop\Чекменева, 32\20210616_1224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3"/>
            <a:ext cx="3408914" cy="564949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6447" y="1435100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 smtClean="0"/>
              <a:t>г. </a:t>
            </a:r>
            <a:r>
              <a:rPr lang="ru-RU" dirty="0"/>
              <a:t>Сочи, </a:t>
            </a:r>
            <a:r>
              <a:rPr lang="ru-RU" dirty="0" err="1"/>
              <a:t>Хостинский</a:t>
            </a:r>
            <a:r>
              <a:rPr lang="ru-RU" dirty="0"/>
              <a:t> район, ул. </a:t>
            </a:r>
            <a:r>
              <a:rPr lang="ru-RU" dirty="0" err="1"/>
              <a:t>Чекменева</a:t>
            </a:r>
            <a:r>
              <a:rPr lang="ru-RU" dirty="0"/>
              <a:t>, 34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dio7\Desktop\Чекменева, 34\20210616_122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5" y="420928"/>
            <a:ext cx="3339939" cy="572149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складское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г. Сочи, Центральный район, ул. Гагарина, </a:t>
            </a:r>
            <a:r>
              <a:rPr lang="ru-RU" dirty="0" smtClean="0"/>
              <a:t>4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подвал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торговое, бытовые услуги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3050"/>
            <a:ext cx="4176464" cy="5853113"/>
          </a:xfrm>
        </p:spPr>
      </p:pic>
    </p:spTree>
    <p:extLst>
      <p:ext uri="{BB962C8B-B14F-4D97-AF65-F5344CB8AC3E}">
        <p14:creationId xmlns:p14="http://schemas.microsoft.com/office/powerpoint/2010/main" val="20650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г. Сочи, Центральный район, ул. Гагарина, </a:t>
            </a:r>
            <a:r>
              <a:rPr lang="ru-RU" dirty="0" smtClean="0"/>
              <a:t>4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подвал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торговое, бытовые услуги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9572"/>
            <a:ext cx="4264074" cy="27642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316"/>
            <a:ext cx="42484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sz="1800" dirty="0"/>
              <a:t>г. Сочи, </a:t>
            </a:r>
            <a:r>
              <a:rPr lang="ru-RU" sz="1800" dirty="0" err="1"/>
              <a:t>Лазаревский</a:t>
            </a:r>
            <a:r>
              <a:rPr lang="ru-RU" sz="1800" dirty="0"/>
              <a:t> райо</a:t>
            </a:r>
            <a:r>
              <a:rPr lang="ru-RU" dirty="0"/>
              <a:t>н, </a:t>
            </a:r>
            <a:r>
              <a:rPr lang="ru-RU" sz="1800" dirty="0"/>
              <a:t>ул. Партизанская, </a:t>
            </a:r>
            <a:r>
              <a:rPr lang="ru-RU" sz="1800" dirty="0" smtClean="0"/>
              <a:t>10</a:t>
            </a:r>
            <a:br>
              <a:rPr lang="ru-RU" sz="1800" dirty="0" smtClean="0"/>
            </a:br>
            <a:endParaRPr lang="ru-RU" sz="18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5576"/>
            <a:ext cx="4113882" cy="5836850"/>
          </a:xfrm>
        </p:spPr>
      </p:pic>
    </p:spTree>
    <p:extLst>
      <p:ext uri="{BB962C8B-B14F-4D97-AF65-F5344CB8AC3E}">
        <p14:creationId xmlns:p14="http://schemas.microsoft.com/office/powerpoint/2010/main" val="3673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/>
              <a:t>г. Сочи, </a:t>
            </a:r>
            <a:r>
              <a:rPr lang="ru-RU" sz="1800" dirty="0" err="1"/>
              <a:t>Лазаревский</a:t>
            </a:r>
            <a:r>
              <a:rPr lang="ru-RU" sz="1800" dirty="0"/>
              <a:t> район, ул. Партизанская, </a:t>
            </a:r>
            <a:r>
              <a:rPr lang="ru-RU" sz="1800" dirty="0" smtClean="0"/>
              <a:t>10</a:t>
            </a:r>
            <a:br>
              <a:rPr lang="ru-RU" sz="1800" dirty="0" smtClean="0"/>
            </a:br>
            <a:endParaRPr lang="ru-RU" sz="18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9313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22065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Партизанская, </a:t>
            </a:r>
            <a:r>
              <a:rPr lang="ru-RU" sz="1600" dirty="0" smtClean="0"/>
              <a:t>18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70,3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9313"/>
            <a:ext cx="3436392" cy="5853113"/>
          </a:xfrm>
        </p:spPr>
      </p:pic>
    </p:spTree>
    <p:extLst>
      <p:ext uri="{BB962C8B-B14F-4D97-AF65-F5344CB8AC3E}">
        <p14:creationId xmlns:p14="http://schemas.microsoft.com/office/powerpoint/2010/main" val="11594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475</Words>
  <Application>Microsoft Office PowerPoint</Application>
  <PresentationFormat>Экран (4:3)</PresentationFormat>
  <Paragraphs>144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vt:lpstr>
      <vt:lpstr>г. Сочи, Центральный район, пер. Донской, 20 </vt:lpstr>
      <vt:lpstr>г. Сочи, Хостинский район, ул. Чекменева, 32 </vt:lpstr>
      <vt:lpstr>г. Сочи, Хостинский район, ул. Чекменева, 34 </vt:lpstr>
      <vt:lpstr>г. Сочи, Центральный район, ул. Гагарина, 4 </vt:lpstr>
      <vt:lpstr>г. Сочи, Центральный район, ул. Гагарина, 4 </vt:lpstr>
      <vt:lpstr>г. Сочи, Лазаревский район, ул. Партизанская, 10 </vt:lpstr>
      <vt:lpstr>г. Сочи, Лазаревский район, ул. Партизанская, 10 </vt:lpstr>
      <vt:lpstr>г. Сочи, Лазаревский район,  ул. Партизанская, 18 </vt:lpstr>
      <vt:lpstr>г. Сочи, Лазаревский район,  ул. Партизанская, 18 </vt:lpstr>
      <vt:lpstr>г. Сочи, Адлерский район,  ул. Голубые Дали, 58 </vt:lpstr>
      <vt:lpstr>г. Сочи, Хостинский район,  ул. Ворошиловская, 10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Наиболее привлекательные объекты, для предоставления во владение и (или) пользование на долгосрочной основе субъектам малого и среднего предпринимательства и организациям</dc:title>
  <dc:creator>kab-8-9</dc:creator>
  <cp:lastModifiedBy>Молдабекова Надежда Александровна</cp:lastModifiedBy>
  <cp:revision>69</cp:revision>
  <dcterms:created xsi:type="dcterms:W3CDTF">2020-11-02T07:12:20Z</dcterms:created>
  <dcterms:modified xsi:type="dcterms:W3CDTF">2022-06-21T11:30:54Z</dcterms:modified>
</cp:coreProperties>
</file>