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65" r:id="rId3"/>
    <p:sldId id="261" r:id="rId4"/>
    <p:sldId id="262" r:id="rId5"/>
  </p:sldIdLst>
  <p:sldSz cx="12192000" cy="6858000"/>
  <p:notesSz cx="6797675" cy="9928225"/>
  <p:embeddedFontLs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ill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424A5F"/>
    <a:srgbClr val="2B7076"/>
    <a:srgbClr val="6090DA"/>
    <a:srgbClr val="9EB9C7"/>
    <a:srgbClr val="90A7AC"/>
    <a:srgbClr val="CAD1D4"/>
    <a:srgbClr val="CCCDC8"/>
    <a:srgbClr val="0062B3"/>
    <a:srgbClr val="03579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3" autoAdjust="0"/>
    <p:restoredTop sz="94280" autoAdjust="0"/>
  </p:normalViewPr>
  <p:slideViewPr>
    <p:cSldViewPr snapToGrid="0">
      <p:cViewPr varScale="1">
        <p:scale>
          <a:sx n="110" d="100"/>
          <a:sy n="110" d="100"/>
        </p:scale>
        <p:origin x="-396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135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8135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3AA8D91A-DFA3-429E-9A8D-F24FC85322E9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30092"/>
            <a:ext cx="2945659" cy="498134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430092"/>
            <a:ext cx="2945659" cy="498134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17AC70ED-0CD0-4C56-BBB1-99E4FBF5C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48641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135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135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3D601B32-4578-4925-9D32-1FADFBDF1A7C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1"/>
            <a:ext cx="5438140" cy="3909239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2"/>
            <a:ext cx="2945659" cy="498134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8134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5D86F2CB-A0AD-4497-ACC6-1F92D2FB3D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68291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дминистрация 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1262356" y="2565174"/>
            <a:ext cx="10929644" cy="3422931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ru-RU" dirty="0"/>
              <a:t>Описание презентации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2457473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Администрация 2 рисунка">
    <p:spTree>
      <p:nvGrpSpPr>
        <p:cNvPr id="1" name="Group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262356" y="1033371"/>
            <a:ext cx="10929644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Заголовок слайда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1262356" y="2674596"/>
            <a:ext cx="5028526" cy="3495563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baseline="0"/>
            </a:lvl1pPr>
          </a:lstStyle>
          <a:p>
            <a:r>
              <a:t>Рисунок 1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body" idx="3"/>
          </p:nvPr>
        </p:nvSpPr>
        <p:spPr>
          <a:xfrm>
            <a:off x="7163474" y="2672194"/>
            <a:ext cx="5028525" cy="3497964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</a:lvl1pPr>
          </a:lstStyle>
          <a:p>
            <a:r>
              <a:t>Рисунок 2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body" idx="4"/>
          </p:nvPr>
        </p:nvSpPr>
        <p:spPr>
          <a:xfrm>
            <a:off x="8045785" y="6170159"/>
            <a:ext cx="3739983" cy="404813"/>
          </a:xfrm>
          <a:prstGeom prst="rect">
            <a:avLst/>
          </a:prstGeom>
        </p:spPr>
        <p:txBody>
          <a:bodyPr/>
          <a:lstStyle>
            <a:defPPr/>
            <a:lvl1pPr marL="0" marR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</a:lvl1pPr>
          </a:lstStyle>
          <a:p>
            <a:pPr marL="0" marR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t>Подпись рисунка</a:t>
            </a:r>
          </a:p>
          <a:p>
            <a:pPr lvl="0"/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5"/>
          </p:nvPr>
        </p:nvSpPr>
        <p:spPr>
          <a:xfrm>
            <a:off x="1495882" y="5590249"/>
            <a:ext cx="3713163" cy="420687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baseline="0"/>
            </a:lvl1pPr>
          </a:lstStyle>
          <a:p>
            <a:pPr lvl="0"/>
            <a:r>
              <a:t>Подпись рисунка</a:t>
            </a:r>
          </a:p>
        </p:txBody>
      </p:sp>
    </p:spTree>
    <p:extLst>
      <p:ext uri="{BB962C8B-B14F-4D97-AF65-F5344CB8AC3E}">
        <p14:creationId xmlns="" xmlns:p14="http://schemas.microsoft.com/office/powerpoint/2010/main" val="57340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дминистрация 2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62356" y="1033371"/>
            <a:ext cx="1092964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4593454" y="6374584"/>
            <a:ext cx="2743200" cy="365125"/>
          </a:xfrm>
          <a:prstGeom prst="rect">
            <a:avLst/>
          </a:prstGeom>
        </p:spPr>
        <p:txBody>
          <a:bodyPr/>
          <a:lstStyle/>
          <a:p>
            <a:fld id="{DA674562-2FB9-49AD-8358-88D8ADB23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1262356" y="2674596"/>
            <a:ext cx="5028526" cy="3495563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ru-RU" dirty="0"/>
              <a:t>Рисунок 1</a:t>
            </a:r>
          </a:p>
        </p:txBody>
      </p:sp>
      <p:sp>
        <p:nvSpPr>
          <p:cNvPr id="7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7163474" y="2672194"/>
            <a:ext cx="5028526" cy="349796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Рисунок 2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8045786" y="6170159"/>
            <a:ext cx="3739983" cy="404813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Подпись рисунка</a:t>
            </a:r>
          </a:p>
          <a:p>
            <a:pPr lvl="0"/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1495882" y="5590249"/>
            <a:ext cx="3713163" cy="420687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ru-RU" dirty="0"/>
              <a:t>Подпись рисунка</a:t>
            </a:r>
          </a:p>
        </p:txBody>
      </p:sp>
    </p:spTree>
    <p:extLst>
      <p:ext uri="{BB962C8B-B14F-4D97-AF65-F5344CB8AC3E}">
        <p14:creationId xmlns="" xmlns:p14="http://schemas.microsoft.com/office/powerpoint/2010/main" val="266022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дминистрация 2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4593454" y="6374584"/>
            <a:ext cx="2743200" cy="365125"/>
          </a:xfrm>
          <a:prstGeom prst="rect">
            <a:avLst/>
          </a:prstGeom>
        </p:spPr>
        <p:txBody>
          <a:bodyPr/>
          <a:lstStyle/>
          <a:p>
            <a:fld id="{DA674562-2FB9-49AD-8358-88D8ADB23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2" hasCustomPrompt="1"/>
          </p:nvPr>
        </p:nvSpPr>
        <p:spPr>
          <a:xfrm>
            <a:off x="838200" y="1878013"/>
            <a:ext cx="5001552" cy="35845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7" name="Диаграмма 5"/>
          <p:cNvSpPr>
            <a:spLocks noGrp="1"/>
          </p:cNvSpPr>
          <p:nvPr>
            <p:ph type="chart" sz="quarter" idx="13" hasCustomPrompt="1"/>
          </p:nvPr>
        </p:nvSpPr>
        <p:spPr>
          <a:xfrm>
            <a:off x="6352248" y="1878013"/>
            <a:ext cx="5001552" cy="358457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ru-RU" dirty="0"/>
              <a:t>Диаграмма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1482394" y="5607051"/>
            <a:ext cx="3713163" cy="420687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ru-RU" dirty="0"/>
              <a:t>Подпись диаграммы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996442" y="5607051"/>
            <a:ext cx="3713163" cy="420687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ru-RU" dirty="0"/>
              <a:t>Подпись диаграммы</a:t>
            </a:r>
          </a:p>
        </p:txBody>
      </p:sp>
    </p:spTree>
    <p:extLst>
      <p:ext uri="{BB962C8B-B14F-4D97-AF65-F5344CB8AC3E}">
        <p14:creationId xmlns="" xmlns:p14="http://schemas.microsoft.com/office/powerpoint/2010/main" val="164691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дминистраци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4593454" y="6374584"/>
            <a:ext cx="2743200" cy="365125"/>
          </a:xfrm>
          <a:prstGeom prst="rect">
            <a:avLst/>
          </a:prstGeom>
        </p:spPr>
        <p:txBody>
          <a:bodyPr/>
          <a:lstStyle/>
          <a:p>
            <a:fld id="{DA674562-2FB9-49AD-8358-88D8ADB23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2" hasCustomPrompt="1"/>
          </p:nvPr>
        </p:nvSpPr>
        <p:spPr>
          <a:xfrm>
            <a:off x="838200" y="1878013"/>
            <a:ext cx="10515600" cy="35845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782093" y="5612199"/>
            <a:ext cx="6627813" cy="489196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ru-RU" dirty="0"/>
              <a:t>Подпись диаграммы</a:t>
            </a:r>
          </a:p>
        </p:txBody>
      </p:sp>
    </p:spTree>
    <p:extLst>
      <p:ext uri="{BB962C8B-B14F-4D97-AF65-F5344CB8AC3E}">
        <p14:creationId xmlns="" xmlns:p14="http://schemas.microsoft.com/office/powerpoint/2010/main" val="361706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дминистрация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4593454" y="6374584"/>
            <a:ext cx="2743200" cy="365125"/>
          </a:xfrm>
          <a:prstGeom prst="rect">
            <a:avLst/>
          </a:prstGeom>
        </p:spPr>
        <p:txBody>
          <a:bodyPr/>
          <a:lstStyle/>
          <a:p>
            <a:fld id="{DA674562-2FB9-49AD-8358-88D8ADB23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797050"/>
            <a:ext cx="10515600" cy="369728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Рисунок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2231" y="5600700"/>
            <a:ext cx="6967538" cy="493713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ru-RU" dirty="0"/>
              <a:t>Подпись рисунка</a:t>
            </a:r>
          </a:p>
        </p:txBody>
      </p:sp>
    </p:spTree>
    <p:extLst>
      <p:ext uri="{BB962C8B-B14F-4D97-AF65-F5344CB8AC3E}">
        <p14:creationId xmlns="" xmlns:p14="http://schemas.microsoft.com/office/powerpoint/2010/main" val="134262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дминистрация Те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4593454" y="6374584"/>
            <a:ext cx="2743200" cy="365125"/>
          </a:xfrm>
          <a:prstGeom prst="rect">
            <a:avLst/>
          </a:prstGeom>
        </p:spPr>
        <p:txBody>
          <a:bodyPr/>
          <a:lstStyle/>
          <a:p>
            <a:fld id="{DA674562-2FB9-49AD-8358-88D8ADB23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78013"/>
            <a:ext cx="10515600" cy="3608387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="" xmlns:p14="http://schemas.microsoft.com/office/powerpoint/2010/main" val="233933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4593454" y="6374584"/>
            <a:ext cx="2743200" cy="365125"/>
          </a:xfrm>
          <a:prstGeom prst="rect">
            <a:avLst/>
          </a:prstGeom>
        </p:spPr>
        <p:txBody>
          <a:bodyPr/>
          <a:lstStyle/>
          <a:p>
            <a:fld id="{DA674562-2FB9-49AD-8358-88D8ADB23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942593"/>
            <a:ext cx="5473588" cy="35199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6850" y="1933575"/>
            <a:ext cx="4806950" cy="35290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1718412" y="5577744"/>
            <a:ext cx="3713163" cy="420687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ru-RU" dirty="0"/>
              <a:t>Подпись рисунка</a:t>
            </a:r>
          </a:p>
        </p:txBody>
      </p:sp>
    </p:spTree>
    <p:extLst>
      <p:ext uri="{BB962C8B-B14F-4D97-AF65-F5344CB8AC3E}">
        <p14:creationId xmlns="" xmlns:p14="http://schemas.microsoft.com/office/powerpoint/2010/main" val="5905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Администрация 2 рисунка">
    <p:spTree>
      <p:nvGrpSpPr>
        <p:cNvPr id="1" name="Group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262356" y="1033371"/>
            <a:ext cx="10929644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Заголовок слайда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1262356" y="2674596"/>
            <a:ext cx="5028526" cy="3495563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baseline="0"/>
            </a:lvl1pPr>
          </a:lstStyle>
          <a:p>
            <a:r>
              <a:t>Рисунок 1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body" idx="3"/>
          </p:nvPr>
        </p:nvSpPr>
        <p:spPr>
          <a:xfrm>
            <a:off x="7163474" y="2672194"/>
            <a:ext cx="5028525" cy="3497964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</a:lvl1pPr>
          </a:lstStyle>
          <a:p>
            <a:r>
              <a:t>Рисунок 2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body" idx="4"/>
          </p:nvPr>
        </p:nvSpPr>
        <p:spPr>
          <a:xfrm>
            <a:off x="8045785" y="6170159"/>
            <a:ext cx="3739983" cy="404813"/>
          </a:xfrm>
          <a:prstGeom prst="rect">
            <a:avLst/>
          </a:prstGeom>
        </p:spPr>
        <p:txBody>
          <a:bodyPr/>
          <a:lstStyle>
            <a:defPPr/>
            <a:lvl1pPr marL="0" marR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</a:lvl1pPr>
          </a:lstStyle>
          <a:p>
            <a:pPr marL="0" marR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t>Подпись рисунка</a:t>
            </a:r>
          </a:p>
          <a:p>
            <a:pPr lvl="0"/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5"/>
          </p:nvPr>
        </p:nvSpPr>
        <p:spPr>
          <a:xfrm>
            <a:off x="1495882" y="5590249"/>
            <a:ext cx="3713163" cy="420687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baseline="0"/>
            </a:lvl1pPr>
          </a:lstStyle>
          <a:p>
            <a:pPr lvl="0"/>
            <a:r>
              <a:t>Подпись рисунка</a:t>
            </a:r>
          </a:p>
        </p:txBody>
      </p:sp>
    </p:spTree>
    <p:extLst>
      <p:ext uri="{BB962C8B-B14F-4D97-AF65-F5344CB8AC3E}">
        <p14:creationId xmlns="" xmlns:p14="http://schemas.microsoft.com/office/powerpoint/2010/main" val="348053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Администрация 2 рисунка">
    <p:spTree>
      <p:nvGrpSpPr>
        <p:cNvPr id="1" name="Group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262356" y="1033371"/>
            <a:ext cx="10929644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Заголовок слайда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1262356" y="2674596"/>
            <a:ext cx="5028526" cy="3495563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baseline="0"/>
            </a:lvl1pPr>
          </a:lstStyle>
          <a:p>
            <a:r>
              <a:t>Рисунок 1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body" idx="3"/>
          </p:nvPr>
        </p:nvSpPr>
        <p:spPr>
          <a:xfrm>
            <a:off x="7163474" y="2672194"/>
            <a:ext cx="5028525" cy="3497964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</a:lvl1pPr>
          </a:lstStyle>
          <a:p>
            <a:r>
              <a:t>Рисунок 2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body" idx="4"/>
          </p:nvPr>
        </p:nvSpPr>
        <p:spPr>
          <a:xfrm>
            <a:off x="8045785" y="6170159"/>
            <a:ext cx="3739983" cy="404813"/>
          </a:xfrm>
          <a:prstGeom prst="rect">
            <a:avLst/>
          </a:prstGeom>
        </p:spPr>
        <p:txBody>
          <a:bodyPr/>
          <a:lstStyle>
            <a:defPPr/>
            <a:lvl1pPr marL="0" marR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</a:lvl1pPr>
          </a:lstStyle>
          <a:p>
            <a:pPr marL="0" marR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t>Подпись рисунка</a:t>
            </a:r>
          </a:p>
          <a:p>
            <a:pPr lvl="0"/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5"/>
          </p:nvPr>
        </p:nvSpPr>
        <p:spPr>
          <a:xfrm>
            <a:off x="1495882" y="5590249"/>
            <a:ext cx="3713163" cy="420687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baseline="0"/>
            </a:lvl1pPr>
          </a:lstStyle>
          <a:p>
            <a:pPr lvl="0"/>
            <a:r>
              <a:t>Подпись рисунка</a:t>
            </a:r>
          </a:p>
        </p:txBody>
      </p:sp>
    </p:spTree>
    <p:extLst>
      <p:ext uri="{BB962C8B-B14F-4D97-AF65-F5344CB8AC3E}">
        <p14:creationId xmlns="" xmlns:p14="http://schemas.microsoft.com/office/powerpoint/2010/main" val="228858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356" y="948829"/>
            <a:ext cx="109296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62356" y="2403741"/>
            <a:ext cx="10929644" cy="3538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1262356" y="835663"/>
            <a:ext cx="10929644" cy="0"/>
          </a:xfrm>
          <a:prstGeom prst="line">
            <a:avLst/>
          </a:prstGeom>
          <a:ln w="19050">
            <a:solidFill>
              <a:srgbClr val="0062B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2653560" y="51815"/>
            <a:ext cx="9538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АДМИНИСТРАЦИЯ МУНИЦИПАЛЬНОГО ОБРАЗОВАНИЯ ГОРОДСКОЙ ОКРУГ ГОРОД-КУРОРТ СОЧИ КРАСНОДАРСКОГО КРАЯ</a:t>
            </a:r>
          </a:p>
        </p:txBody>
      </p:sp>
      <p:sp>
        <p:nvSpPr>
          <p:cNvPr id="14" name="Текст 7"/>
          <p:cNvSpPr txBox="1">
            <a:spLocks/>
          </p:cNvSpPr>
          <p:nvPr userDrawn="1"/>
        </p:nvSpPr>
        <p:spPr>
          <a:xfrm>
            <a:off x="1262356" y="436043"/>
            <a:ext cx="10929644" cy="423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927102" cy="21971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rgbClr val="CAD1D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https://3dwarehouse.sketchup.com/warehouse/v1.0/publiccontent/a3d88b00-437d-4a28-89e9-78a2b3ffcc1b"/>
          <p:cNvPicPr>
            <a:picLocks noChangeAspect="1" noChangeArrowheads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910" t="-33587" r="35414" b="-12974"/>
          <a:stretch/>
        </p:blipFill>
        <p:spPr bwMode="auto">
          <a:xfrm>
            <a:off x="0" y="990599"/>
            <a:ext cx="927102" cy="4876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 userDrawn="1"/>
        </p:nvSpPr>
        <p:spPr>
          <a:xfrm>
            <a:off x="0" y="5324475"/>
            <a:ext cx="927102" cy="1533524"/>
          </a:xfrm>
          <a:prstGeom prst="rect">
            <a:avLst/>
          </a:prstGeom>
          <a:solidFill>
            <a:srgbClr val="CC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C996E8E6-1F7F-B44C-8C35-224D9906903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88358" y="89877"/>
            <a:ext cx="553865" cy="692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82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  <p:sldLayoutId id="2147483654" r:id="rId6"/>
    <p:sldLayoutId id="2147483655" r:id="rId7"/>
    <p:sldLayoutId id="2147483656" r:id="rId8"/>
    <p:sldLayoutId id="2147483659" r:id="rId9"/>
    <p:sldLayoutId id="2147483660" r:id="rId10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4294967295"/>
          </p:nvPr>
        </p:nvSpPr>
        <p:spPr>
          <a:xfrm>
            <a:off x="1045524" y="1374267"/>
            <a:ext cx="11146476" cy="5184576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endParaRPr lang="ru-RU" sz="3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РЕАЛИЗАЦИЯ ИНИЦИАТИВНОГО ПРОЕКТА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«Благоустройство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декоративного уголка в Комсомольском сквере»</a:t>
            </a:r>
            <a:endParaRPr sz="3200" dirty="0"/>
          </a:p>
        </p:txBody>
      </p:sp>
    </p:spTree>
    <p:extLst>
      <p:ext uri="{BB962C8B-B14F-4D97-AF65-F5344CB8AC3E}">
        <p14:creationId xmlns="" xmlns:p14="http://schemas.microsoft.com/office/powerpoint/2010/main" val="181195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2793" y="778394"/>
            <a:ext cx="10666292" cy="739855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 smtClean="0"/>
              <a:t>Благоустройство декоративного уголка в Комсомольском сквере»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3"/>
          </p:nvPr>
        </p:nvSpPr>
        <p:spPr>
          <a:xfrm flipH="1" flipV="1">
            <a:off x="12019085" y="6269097"/>
            <a:ext cx="66523" cy="9719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5AF20B2-4AE5-4CF5-AD3F-1A99F27F3BE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4785" y="1423359"/>
            <a:ext cx="6719977" cy="479628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69675" y="6262778"/>
            <a:ext cx="10006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Место расположения: кадастровый номер 23:49:0204022:1003, площадь 220 кв.м.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12" name="Полилиния: фигура 6">
            <a:extLst>
              <a:ext uri="{FF2B5EF4-FFF2-40B4-BE49-F238E27FC236}">
                <a16:creationId xmlns="" xmlns:a16="http://schemas.microsoft.com/office/drawing/2014/main" id="{9CF53A68-A4B5-4F63-AC83-B0E621DDD14F}"/>
              </a:ext>
            </a:extLst>
          </p:cNvPr>
          <p:cNvSpPr/>
          <p:nvPr/>
        </p:nvSpPr>
        <p:spPr>
          <a:xfrm>
            <a:off x="4055577" y="3363034"/>
            <a:ext cx="330926" cy="230894"/>
          </a:xfrm>
          <a:custGeom>
            <a:avLst/>
            <a:gdLst>
              <a:gd name="connsiteX0" fmla="*/ 329807 w 330926"/>
              <a:gd name="connsiteY0" fmla="*/ 1120 h 230894"/>
              <a:gd name="connsiteX1" fmla="*/ 205072 w 330926"/>
              <a:gd name="connsiteY1" fmla="*/ 33945 h 230894"/>
              <a:gd name="connsiteX2" fmla="*/ 170934 w 330926"/>
              <a:gd name="connsiteY2" fmla="*/ 142267 h 230894"/>
              <a:gd name="connsiteX3" fmla="*/ 137453 w 330926"/>
              <a:gd name="connsiteY3" fmla="*/ 183626 h 230894"/>
              <a:gd name="connsiteX4" fmla="*/ 132201 w 330926"/>
              <a:gd name="connsiteY4" fmla="*/ 175748 h 230894"/>
              <a:gd name="connsiteX5" fmla="*/ 103972 w 330926"/>
              <a:gd name="connsiteY5" fmla="*/ 87121 h 230894"/>
              <a:gd name="connsiteX6" fmla="*/ 901 w 330926"/>
              <a:gd name="connsiteY6" fmla="*/ 60205 h 230894"/>
              <a:gd name="connsiteX7" fmla="*/ 27818 w 330926"/>
              <a:gd name="connsiteY7" fmla="*/ 163275 h 230894"/>
              <a:gd name="connsiteX8" fmla="*/ 109880 w 330926"/>
              <a:gd name="connsiteY8" fmla="*/ 191504 h 230894"/>
              <a:gd name="connsiteX9" fmla="*/ 124323 w 330926"/>
              <a:gd name="connsiteY9" fmla="*/ 218421 h 230894"/>
              <a:gd name="connsiteX10" fmla="*/ 125636 w 330926"/>
              <a:gd name="connsiteY10" fmla="*/ 230894 h 230894"/>
              <a:gd name="connsiteX11" fmla="*/ 152552 w 330926"/>
              <a:gd name="connsiteY11" fmla="*/ 230894 h 230894"/>
              <a:gd name="connsiteX12" fmla="*/ 160430 w 330926"/>
              <a:gd name="connsiteY12" fmla="*/ 198069 h 230894"/>
              <a:gd name="connsiteX13" fmla="*/ 191286 w 330926"/>
              <a:gd name="connsiteY13" fmla="*/ 161305 h 230894"/>
              <a:gd name="connsiteX14" fmla="*/ 296982 w 330926"/>
              <a:gd name="connsiteY14" fmla="*/ 127168 h 230894"/>
              <a:gd name="connsiteX15" fmla="*/ 329807 w 330926"/>
              <a:gd name="connsiteY15" fmla="*/ 1120 h 23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0926" h="230894">
                <a:moveTo>
                  <a:pt x="329807" y="1120"/>
                </a:moveTo>
                <a:cubicBezTo>
                  <a:pt x="329807" y="1120"/>
                  <a:pt x="248401" y="-9384"/>
                  <a:pt x="205072" y="33945"/>
                </a:cubicBezTo>
                <a:cubicBezTo>
                  <a:pt x="173560" y="65457"/>
                  <a:pt x="170278" y="116007"/>
                  <a:pt x="170934" y="142267"/>
                </a:cubicBezTo>
                <a:cubicBezTo>
                  <a:pt x="157148" y="152114"/>
                  <a:pt x="145331" y="166557"/>
                  <a:pt x="137453" y="183626"/>
                </a:cubicBezTo>
                <a:cubicBezTo>
                  <a:pt x="135484" y="181000"/>
                  <a:pt x="134171" y="178374"/>
                  <a:pt x="132201" y="175748"/>
                </a:cubicBezTo>
                <a:cubicBezTo>
                  <a:pt x="132858" y="154084"/>
                  <a:pt x="129575" y="112725"/>
                  <a:pt x="103972" y="87121"/>
                </a:cubicBezTo>
                <a:cubicBezTo>
                  <a:pt x="67864" y="51014"/>
                  <a:pt x="901" y="60205"/>
                  <a:pt x="901" y="60205"/>
                </a:cubicBezTo>
                <a:cubicBezTo>
                  <a:pt x="901" y="60205"/>
                  <a:pt x="-7633" y="127168"/>
                  <a:pt x="27818" y="163275"/>
                </a:cubicBezTo>
                <a:cubicBezTo>
                  <a:pt x="50795" y="186252"/>
                  <a:pt x="87559" y="190848"/>
                  <a:pt x="109880" y="191504"/>
                </a:cubicBezTo>
                <a:cubicBezTo>
                  <a:pt x="116445" y="198726"/>
                  <a:pt x="121041" y="209230"/>
                  <a:pt x="124323" y="218421"/>
                </a:cubicBezTo>
                <a:cubicBezTo>
                  <a:pt x="124980" y="220390"/>
                  <a:pt x="125636" y="224986"/>
                  <a:pt x="125636" y="230894"/>
                </a:cubicBezTo>
                <a:lnTo>
                  <a:pt x="152552" y="230894"/>
                </a:lnTo>
                <a:cubicBezTo>
                  <a:pt x="153209" y="217108"/>
                  <a:pt x="155178" y="209230"/>
                  <a:pt x="160430" y="198069"/>
                </a:cubicBezTo>
                <a:cubicBezTo>
                  <a:pt x="166995" y="182313"/>
                  <a:pt x="178156" y="169183"/>
                  <a:pt x="191286" y="161305"/>
                </a:cubicBezTo>
                <a:cubicBezTo>
                  <a:pt x="218202" y="161962"/>
                  <a:pt x="266783" y="157366"/>
                  <a:pt x="296982" y="127168"/>
                </a:cubicBezTo>
                <a:cubicBezTo>
                  <a:pt x="340311" y="82526"/>
                  <a:pt x="329807" y="1120"/>
                  <a:pt x="329807" y="112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3097" cap="flat">
            <a:solidFill>
              <a:schemeClr val="bg1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ru-RU"/>
          </a:p>
        </p:txBody>
      </p:sp>
      <p:sp>
        <p:nvSpPr>
          <p:cNvPr id="13" name="Полилиния: фигура 5">
            <a:extLst>
              <a:ext uri="{FF2B5EF4-FFF2-40B4-BE49-F238E27FC236}">
                <a16:creationId xmlns="" xmlns:a16="http://schemas.microsoft.com/office/drawing/2014/main" id="{0A288993-B5D4-48BA-A9AB-697B31E59336}"/>
              </a:ext>
            </a:extLst>
          </p:cNvPr>
          <p:cNvSpPr/>
          <p:nvPr/>
        </p:nvSpPr>
        <p:spPr>
          <a:xfrm>
            <a:off x="3890292" y="3579105"/>
            <a:ext cx="577718" cy="242904"/>
          </a:xfrm>
          <a:custGeom>
            <a:avLst/>
            <a:gdLst>
              <a:gd name="connsiteX0" fmla="*/ 577718 w 577718"/>
              <a:gd name="connsiteY0" fmla="*/ 26260 h 242904"/>
              <a:gd name="connsiteX1" fmla="*/ 551458 w 577718"/>
              <a:gd name="connsiteY1" fmla="*/ 0 h 242904"/>
              <a:gd name="connsiteX2" fmla="*/ 537672 w 577718"/>
              <a:gd name="connsiteY2" fmla="*/ 3939 h 242904"/>
              <a:gd name="connsiteX3" fmla="*/ 425411 w 577718"/>
              <a:gd name="connsiteY3" fmla="*/ 68276 h 242904"/>
              <a:gd name="connsiteX4" fmla="*/ 425411 w 577718"/>
              <a:gd name="connsiteY4" fmla="*/ 90597 h 242904"/>
              <a:gd name="connsiteX5" fmla="*/ 372234 w 577718"/>
              <a:gd name="connsiteY5" fmla="*/ 131300 h 242904"/>
              <a:gd name="connsiteX6" fmla="*/ 256034 w 577718"/>
              <a:gd name="connsiteY6" fmla="*/ 131300 h 242904"/>
              <a:gd name="connsiteX7" fmla="*/ 256034 w 577718"/>
              <a:gd name="connsiteY7" fmla="*/ 105040 h 242904"/>
              <a:gd name="connsiteX8" fmla="*/ 374204 w 577718"/>
              <a:gd name="connsiteY8" fmla="*/ 105040 h 242904"/>
              <a:gd name="connsiteX9" fmla="*/ 400464 w 577718"/>
              <a:gd name="connsiteY9" fmla="*/ 78780 h 242904"/>
              <a:gd name="connsiteX10" fmla="*/ 374204 w 577718"/>
              <a:gd name="connsiteY10" fmla="*/ 52520 h 242904"/>
              <a:gd name="connsiteX11" fmla="*/ 216644 w 577718"/>
              <a:gd name="connsiteY11" fmla="*/ 52520 h 242904"/>
              <a:gd name="connsiteX12" fmla="*/ 185789 w 577718"/>
              <a:gd name="connsiteY12" fmla="*/ 61054 h 242904"/>
              <a:gd name="connsiteX13" fmla="*/ 0 w 577718"/>
              <a:gd name="connsiteY13" fmla="*/ 150995 h 242904"/>
              <a:gd name="connsiteX14" fmla="*/ 91910 w 577718"/>
              <a:gd name="connsiteY14" fmla="*/ 242904 h 242904"/>
              <a:gd name="connsiteX15" fmla="*/ 249469 w 577718"/>
              <a:gd name="connsiteY15" fmla="*/ 183819 h 242904"/>
              <a:gd name="connsiteX16" fmla="*/ 372234 w 577718"/>
              <a:gd name="connsiteY16" fmla="*/ 183819 h 242904"/>
              <a:gd name="connsiteX17" fmla="*/ 387990 w 577718"/>
              <a:gd name="connsiteY17" fmla="*/ 178567 h 242904"/>
              <a:gd name="connsiteX18" fmla="*/ 568527 w 577718"/>
              <a:gd name="connsiteY18" fmla="*/ 46611 h 242904"/>
              <a:gd name="connsiteX19" fmla="*/ 577718 w 577718"/>
              <a:gd name="connsiteY19" fmla="*/ 26260 h 24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7718" h="242904">
                <a:moveTo>
                  <a:pt x="577718" y="26260"/>
                </a:moveTo>
                <a:cubicBezTo>
                  <a:pt x="577718" y="11817"/>
                  <a:pt x="565901" y="0"/>
                  <a:pt x="551458" y="0"/>
                </a:cubicBezTo>
                <a:cubicBezTo>
                  <a:pt x="546206" y="0"/>
                  <a:pt x="541611" y="1313"/>
                  <a:pt x="537672" y="3939"/>
                </a:cubicBezTo>
                <a:lnTo>
                  <a:pt x="425411" y="68276"/>
                </a:lnTo>
                <a:cubicBezTo>
                  <a:pt x="426724" y="75497"/>
                  <a:pt x="426724" y="82719"/>
                  <a:pt x="425411" y="90597"/>
                </a:cubicBezTo>
                <a:cubicBezTo>
                  <a:pt x="420159" y="114887"/>
                  <a:pt x="397181" y="131300"/>
                  <a:pt x="372234" y="131300"/>
                </a:cubicBezTo>
                <a:lnTo>
                  <a:pt x="256034" y="131300"/>
                </a:lnTo>
                <a:lnTo>
                  <a:pt x="256034" y="105040"/>
                </a:lnTo>
                <a:lnTo>
                  <a:pt x="374204" y="105040"/>
                </a:lnTo>
                <a:cubicBezTo>
                  <a:pt x="388647" y="105040"/>
                  <a:pt x="400464" y="93223"/>
                  <a:pt x="400464" y="78780"/>
                </a:cubicBezTo>
                <a:cubicBezTo>
                  <a:pt x="400464" y="64337"/>
                  <a:pt x="388647" y="52520"/>
                  <a:pt x="374204" y="52520"/>
                </a:cubicBezTo>
                <a:cubicBezTo>
                  <a:pt x="374204" y="52520"/>
                  <a:pt x="217957" y="52520"/>
                  <a:pt x="216644" y="52520"/>
                </a:cubicBezTo>
                <a:cubicBezTo>
                  <a:pt x="205484" y="52520"/>
                  <a:pt x="194980" y="55802"/>
                  <a:pt x="185789" y="61054"/>
                </a:cubicBezTo>
                <a:lnTo>
                  <a:pt x="0" y="150995"/>
                </a:lnTo>
                <a:lnTo>
                  <a:pt x="91910" y="242904"/>
                </a:lnTo>
                <a:cubicBezTo>
                  <a:pt x="134582" y="200232"/>
                  <a:pt x="189728" y="183819"/>
                  <a:pt x="249469" y="183819"/>
                </a:cubicBezTo>
                <a:lnTo>
                  <a:pt x="372234" y="183819"/>
                </a:lnTo>
                <a:cubicBezTo>
                  <a:pt x="378143" y="183819"/>
                  <a:pt x="383395" y="181850"/>
                  <a:pt x="387990" y="178567"/>
                </a:cubicBezTo>
                <a:lnTo>
                  <a:pt x="568527" y="46611"/>
                </a:lnTo>
                <a:cubicBezTo>
                  <a:pt x="573779" y="41359"/>
                  <a:pt x="577718" y="34138"/>
                  <a:pt x="577718" y="2626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3097" cap="flat">
            <a:solidFill>
              <a:schemeClr val="bg1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68D79BE2-1E48-40EB-8EA2-264378229CAB}"/>
              </a:ext>
            </a:extLst>
          </p:cNvPr>
          <p:cNvSpPr/>
          <p:nvPr/>
        </p:nvSpPr>
        <p:spPr>
          <a:xfrm>
            <a:off x="3794663" y="3139729"/>
            <a:ext cx="820738" cy="86115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910423" y="1431984"/>
            <a:ext cx="389051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Проектируемая территория площадью 220 кв.м. (кадастровый номер 23:49:0204022:1003) расположена в сквере Комсомольском, находящемся на пересечении Курортного проспекта и ул.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Несебрская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Территория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находится в оживленной части микрорайона, через нее ежедневно проходят тысячи людей. Сквер представляет собой участок земли с естественной растительностью и ландшафтным разнообразием, часть территории засажена хвойными деревьями.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841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709" y="914399"/>
            <a:ext cx="10831959" cy="897147"/>
          </a:xfrm>
        </p:spPr>
        <p:txBody>
          <a:bodyPr>
            <a:noAutofit/>
          </a:bodyPr>
          <a:lstStyle/>
          <a:p>
            <a:r>
              <a:rPr lang="ru-RU" sz="2800" dirty="0" smtClean="0"/>
              <a:t>Территория до реализации инициативного проекта</a:t>
            </a:r>
            <a:r>
              <a:rPr lang="ru-RU" sz="2800" b="1" dirty="0" smtClean="0"/>
              <a:t> </a:t>
            </a:r>
            <a:r>
              <a:rPr lang="ru-RU" sz="2800" dirty="0" smtClean="0"/>
              <a:t>«Благоустройство декоративного уголка в Комсомольском сквере»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2050" name="AutoShape 2" descr="PHOTO-2023-02-01-17-26-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PHOTO-2023-02-01-17-26-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Елена Валерьевна\Downloads\PHOTO-2023-02-01-17-26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455" y="1923691"/>
            <a:ext cx="5218983" cy="4157932"/>
          </a:xfrm>
          <a:prstGeom prst="rect">
            <a:avLst/>
          </a:prstGeom>
          <a:noFill/>
        </p:spPr>
      </p:pic>
      <p:pic>
        <p:nvPicPr>
          <p:cNvPr id="2054" name="Picture 6" descr="C:\Users\Елена Валерьевна\Downloads\PHOTO-2023-02-01-17-26-07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1955" y="1932318"/>
            <a:ext cx="5348377" cy="4123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8293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226" y="943890"/>
            <a:ext cx="10929644" cy="660623"/>
          </a:xfrm>
        </p:spPr>
        <p:txBody>
          <a:bodyPr>
            <a:noAutofit/>
          </a:bodyPr>
          <a:lstStyle/>
          <a:p>
            <a:r>
              <a:rPr lang="ru-RU" sz="2800" dirty="0" smtClean="0"/>
              <a:t>«Благоустройство декоративного уголка в Комсомольском сквере»</a:t>
            </a:r>
            <a:endParaRPr lang="ru-RU" sz="2800" dirty="0"/>
          </a:p>
        </p:txBody>
      </p:sp>
      <p:pic>
        <p:nvPicPr>
          <p:cNvPr id="1025" name="Picture 1" descr="C:\Users\Елена Валерьевна\Downloads\PHOTO-2023-02-01-17-39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158" y="1509624"/>
            <a:ext cx="5357003" cy="2467154"/>
          </a:xfrm>
          <a:prstGeom prst="rect">
            <a:avLst/>
          </a:prstGeom>
          <a:noFill/>
        </p:spPr>
      </p:pic>
      <p:pic>
        <p:nvPicPr>
          <p:cNvPr id="1026" name="Picture 2" descr="C:\Users\Елена Валерьевна\Downloads\PHOTO-2023-02-01-17-29-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0278" y="4054416"/>
            <a:ext cx="5391511" cy="261380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358332" y="1492370"/>
            <a:ext cx="43908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Произведены работы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благоустройству территории: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устройство бетонных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плитных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тротуаров;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устройство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укрепительных полос 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сборных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железобетонных плит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посадка цветов, посадка травянистых растений, лиственных кустарников и хвойных растений;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обустройство декоративной горки.</a:t>
            </a:r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1" name="Picture 3" descr="C:\Users\Елена Валерьевна\Downloads\PHOTO-2023-02-01-17-29-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4316" y="4054415"/>
            <a:ext cx="5382884" cy="2587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07107457"/>
      </p:ext>
    </p:extLst>
  </p:cSld>
  <p:clrMapOvr>
    <a:masterClrMapping/>
  </p:clrMapOvr>
</p:sld>
</file>

<file path=ppt/theme/theme1.xml><?xml version="1.0" encoding="utf-8"?>
<a:theme xmlns:a="http://schemas.openxmlformats.org/drawingml/2006/main" name="Администрация Сочи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18582</TotalTime>
  <Words>140</Words>
  <Application>Microsoft Office PowerPoint</Application>
  <PresentationFormat>Произвольный</PresentationFormat>
  <Paragraphs>24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Times New Roman</vt:lpstr>
      <vt:lpstr>Calibri</vt:lpstr>
      <vt:lpstr>Администрация Сочи</vt:lpstr>
      <vt:lpstr>Слайд 1</vt:lpstr>
      <vt:lpstr> «Благоустройство декоративного уголка в Комсомольском сквере» </vt:lpstr>
      <vt:lpstr>Территория до реализации инициативного проекта «Благоустройство декоративного уголка в Комсомольском сквере»  </vt:lpstr>
      <vt:lpstr>«Благоустройство декоративного уголка в Комсомольском сквере»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Ивченко Владислав Сергеевич</dc:creator>
  <cp:lastModifiedBy>Елена Валерьевна</cp:lastModifiedBy>
  <cp:revision>566</cp:revision>
  <cp:lastPrinted>2022-05-06T11:32:14Z</cp:lastPrinted>
  <dcterms:created xsi:type="dcterms:W3CDTF">2020-10-06T12:59:06Z</dcterms:created>
  <dcterms:modified xsi:type="dcterms:W3CDTF">2023-02-03T07:14:36Z</dcterms:modified>
</cp:coreProperties>
</file>