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9866313" cy="142954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02.02.2021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68C723D-645F-44D5-BA24-EF57824C5AC0}"/>
              </a:ext>
            </a:extLst>
          </p:cNvPr>
          <p:cNvSpPr txBox="1"/>
          <p:nvPr/>
        </p:nvSpPr>
        <p:spPr>
          <a:xfrm>
            <a:off x="4898533" y="5557539"/>
            <a:ext cx="7148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46B9D3-3042-48AC-9C4A-371DED7994CE}"/>
              </a:ext>
            </a:extLst>
          </p:cNvPr>
          <p:cNvSpPr txBox="1"/>
          <p:nvPr/>
        </p:nvSpPr>
        <p:spPr>
          <a:xfrm>
            <a:off x="745723" y="159800"/>
            <a:ext cx="8356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градостроительного зонирования территории, в границах которой предусматривается осуществление деятельности по комплексному развитию территории – КРТ № 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E30D41-50FB-422E-932F-69B83746CE4D}"/>
              </a:ext>
            </a:extLst>
          </p:cNvPr>
          <p:cNvSpPr txBox="1"/>
          <p:nvPr/>
        </p:nvSpPr>
        <p:spPr>
          <a:xfrm>
            <a:off x="9802029" y="88777"/>
            <a:ext cx="23899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решению Городского Собрания Сочи муниципального образования городской округ город-курорт Сочи Краснодарского края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802029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365BAE-AD4B-460E-B1BE-6ECD6BCCCF60}"/>
              </a:ext>
            </a:extLst>
          </p:cNvPr>
          <p:cNvSpPr txBox="1"/>
          <p:nvPr/>
        </p:nvSpPr>
        <p:spPr>
          <a:xfrm>
            <a:off x="9802029" y="1504549"/>
            <a:ext cx="238997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«Приложение № 1.3 к приложению № 1 «Карта градостроительного зонирования города-курорта Сочи» к Правилам землепользования застройки на территории муниципального образования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город-курорт Сочи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1A3841-7869-494F-A557-349B39874B9F}"/>
              </a:ext>
            </a:extLst>
          </p:cNvPr>
          <p:cNvSpPr txBox="1"/>
          <p:nvPr/>
        </p:nvSpPr>
        <p:spPr>
          <a:xfrm>
            <a:off x="9562857" y="5212554"/>
            <a:ext cx="299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B7D65FA-B9FA-4F89-97FD-45C60395B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34064"/>
              </p:ext>
            </p:extLst>
          </p:nvPr>
        </p:nvGraphicFramePr>
        <p:xfrm>
          <a:off x="5970964" y="788491"/>
          <a:ext cx="3566965" cy="4602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5714">
                  <a:extLst>
                    <a:ext uri="{9D8B030D-6E8A-4147-A177-3AD203B41FA5}">
                      <a16:colId xmlns:a16="http://schemas.microsoft.com/office/drawing/2014/main" val="3351465446"/>
                    </a:ext>
                  </a:extLst>
                </a:gridCol>
                <a:gridCol w="887947">
                  <a:extLst>
                    <a:ext uri="{9D8B030D-6E8A-4147-A177-3AD203B41FA5}">
                      <a16:colId xmlns:a16="http://schemas.microsoft.com/office/drawing/2014/main" val="1046444401"/>
                    </a:ext>
                  </a:extLst>
                </a:gridCol>
                <a:gridCol w="736162">
                  <a:extLst>
                    <a:ext uri="{9D8B030D-6E8A-4147-A177-3AD203B41FA5}">
                      <a16:colId xmlns:a16="http://schemas.microsoft.com/office/drawing/2014/main" val="325501070"/>
                    </a:ext>
                  </a:extLst>
                </a:gridCol>
                <a:gridCol w="485714">
                  <a:extLst>
                    <a:ext uri="{9D8B030D-6E8A-4147-A177-3AD203B41FA5}">
                      <a16:colId xmlns:a16="http://schemas.microsoft.com/office/drawing/2014/main" val="1564502115"/>
                    </a:ext>
                  </a:extLst>
                </a:gridCol>
                <a:gridCol w="485714">
                  <a:extLst>
                    <a:ext uri="{9D8B030D-6E8A-4147-A177-3AD203B41FA5}">
                      <a16:colId xmlns:a16="http://schemas.microsoft.com/office/drawing/2014/main" val="1160346105"/>
                    </a:ext>
                  </a:extLst>
                </a:gridCol>
                <a:gridCol w="485714">
                  <a:extLst>
                    <a:ext uri="{9D8B030D-6E8A-4147-A177-3AD203B41FA5}">
                      <a16:colId xmlns:a16="http://schemas.microsoft.com/office/drawing/2014/main" val="3091482028"/>
                    </a:ext>
                  </a:extLst>
                </a:gridCol>
              </a:tblGrid>
              <a:tr h="246936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 dirty="0">
                          <a:effectLst/>
                        </a:rPr>
                        <a:t>Каталог координат границ территории, предусматривающий осуществление деятельности по комплексному развитию территории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</a:endParaRPr>
                    </a:p>
                  </a:txBody>
                  <a:tcPr marL="3376" marR="3376" marT="3376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47336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№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 dirty="0">
                          <a:effectLst/>
                        </a:rPr>
                        <a:t>X</a:t>
                      </a:r>
                      <a:endParaRPr lang="en-US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№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X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400" u="none" strike="noStrike">
                          <a:effectLst/>
                        </a:rPr>
                        <a:t>Y</a:t>
                      </a:r>
                      <a:endParaRPr lang="en-US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983470952"/>
                  </a:ext>
                </a:extLst>
              </a:tr>
              <a:tr h="66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 dirty="0">
                          <a:effectLst/>
                        </a:rPr>
                        <a:t>50081,84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61019,83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51190,00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60757,64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063037298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50095,39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61023,13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51189,12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60726,37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700944625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50153,66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61037,07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51086,74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60635,18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138105764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50221,73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61052,04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50994,88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60556,41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997006670"/>
                  </a:ext>
                </a:extLst>
              </a:tr>
              <a:tr h="66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50230,84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61053,89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50927,11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60627,70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216367757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50252,41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61059,21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50989,20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60689,92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39365645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50273,23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61062,68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50961,12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60763,68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681746255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50303,13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61067,54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50943,98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60781,58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4952147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50322,98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61071,21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50925,74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60800,67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04463313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50344,72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61075,05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50877,07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60801,26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925805783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50363,91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61077,36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60821,47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18164619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50382,81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50874,79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168527879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50402,88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61081,60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50874,80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87885349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50421,94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61083,42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196979748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50453,21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61086,47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52221708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50477,88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61086,76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5767177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50506,39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61090,10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66208926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50530,22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61092,24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50876,21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60896,36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273862753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50551,88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61094,30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50875,27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60944,29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296029894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50573,24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61095,19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50875,03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89091180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50652,82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61103,31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50869,89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60955,69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00251583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50679,58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61105,92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50869,98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60958,77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517055830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50705,69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61107,21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50870,00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60959,88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04283854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50726,45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61108,79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50859,25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60959,57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781774485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50751,58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61110,81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50858,69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60975,66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95703487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50788,56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61113,55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50851,34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60975,34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696519527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50804,74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61112,37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50851,38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60972,31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541696444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50819,12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61110,29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50799,76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60971,99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212181954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29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50819,14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61110,24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50713,47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60972,50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11881303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50852,77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61106,25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50706,93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60988,75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521414110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50905,26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61097,94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50706,93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60988,75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522702238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50964,90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61086,40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50637,07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60990,74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73525599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50992,41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61080,79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50587,70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60992,15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504590124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51000,19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61078,19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50544,62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60993,55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01792445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51031,98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61076,49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50500,00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60995,00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72050946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51075,46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61074,70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50482,95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60992,62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83035456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51123,53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61080,36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50431,75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60974,66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84125616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51153,61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61087,72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50408,86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60965,94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620964519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51185,15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61099,47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50398,31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60962,22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56494439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51238,58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61125,80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50397,54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60961,95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157232707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51258,60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61094,44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50372,41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60956,09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51826680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51267,80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61084,63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50338,77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60948,25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96354274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51291,97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61069,00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50330,01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60947,98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46395598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51290,18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61081,53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50316,98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60947,58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490661759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51293,98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61102,42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50246,51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60950,76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446616469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51334,03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61101,48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50229,61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60951,52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104859705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51334,00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50227,31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60951,59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70164592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51333,99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61079,62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50207,82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60952,18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311040915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49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51334,00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61079,61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109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50207,81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60953,64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2902541820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51344,34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50207,77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60957,70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366513460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51344,35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61080,01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50180,35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647532695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51361,39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61082,80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50176,99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60956,40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766516377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51367,34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61053,82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50153,60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60951,87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203207746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51253,65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61029,93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50151,55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60946,48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677646857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51242,89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61034,93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50146,84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60945,69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126299360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51231,64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61004,84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50116,02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60940,50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58149434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51221,38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60977,35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50096,00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60980,26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546656871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51275,71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60977,13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50089,35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61014,90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4155653188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51254,32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60909,99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119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50082,78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61016,14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1256296019"/>
                  </a:ext>
                </a:extLst>
              </a:tr>
              <a:tr h="715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51192,57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60849,95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1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>
                          <a:effectLst/>
                        </a:rPr>
                        <a:t>50081,84</a:t>
                      </a:r>
                      <a:endParaRPr lang="ru-RU" sz="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00" u="none" strike="noStrike" dirty="0">
                          <a:effectLst/>
                        </a:rPr>
                        <a:t>61019,83</a:t>
                      </a:r>
                      <a:endParaRPr lang="ru-RU" sz="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" marR="3376" marT="3376" marB="0" anchor="b"/>
                </a:tc>
                <a:extLst>
                  <a:ext uri="{0D108BD9-81ED-4DB2-BD59-A6C34878D82A}">
                    <a16:rowId xmlns:a16="http://schemas.microsoft.com/office/drawing/2014/main" val="3496685592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5745CA-8EA4-4EE0-9525-FBE269BA04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" t="404" r="1507" b="1506"/>
          <a:stretch/>
        </p:blipFill>
        <p:spPr>
          <a:xfrm>
            <a:off x="343727" y="788491"/>
            <a:ext cx="5602309" cy="423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443</Words>
  <Application>Microsoft Office PowerPoint</Application>
  <PresentationFormat>Широкоэкранный</PresentationFormat>
  <Paragraphs>373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MicroLana</cp:lastModifiedBy>
  <cp:revision>19</cp:revision>
  <cp:lastPrinted>2020-12-15T08:59:01Z</cp:lastPrinted>
  <dcterms:created xsi:type="dcterms:W3CDTF">2020-12-09T13:46:43Z</dcterms:created>
  <dcterms:modified xsi:type="dcterms:W3CDTF">2021-02-02T09:32:47Z</dcterms:modified>
</cp:coreProperties>
</file>