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64" autoAdjust="0"/>
  </p:normalViewPr>
  <p:slideViewPr>
    <p:cSldViewPr snapToGrid="0">
      <p:cViewPr>
        <p:scale>
          <a:sx n="66" d="100"/>
          <a:sy n="66" d="100"/>
        </p:scale>
        <p:origin x="-2322" y="-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692088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3774" y="1637467"/>
            <a:ext cx="4848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координат границы территориальной зоны Ж-1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72448" y="2363371"/>
            <a:ext cx="27146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s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/>
              <a:t>1	67144,0304	49491,5503</a:t>
            </a:r>
          </a:p>
          <a:p>
            <a:r>
              <a:rPr lang="ru-RU" sz="900" dirty="0"/>
              <a:t>2	67145,0955	49527,2308</a:t>
            </a:r>
          </a:p>
          <a:p>
            <a:r>
              <a:rPr lang="ru-RU" sz="900" dirty="0"/>
              <a:t>3	67138,4161	49527,7209</a:t>
            </a:r>
          </a:p>
          <a:p>
            <a:r>
              <a:rPr lang="ru-RU" sz="900" dirty="0"/>
              <a:t>4	67138,1328	49524,2471</a:t>
            </a:r>
          </a:p>
          <a:p>
            <a:r>
              <a:rPr lang="ru-RU" sz="900" dirty="0"/>
              <a:t>5	67132,4879	49522,8321</a:t>
            </a:r>
          </a:p>
          <a:p>
            <a:r>
              <a:rPr lang="ru-RU" sz="900" dirty="0"/>
              <a:t>6	67130,5028	49523,0497</a:t>
            </a:r>
          </a:p>
          <a:p>
            <a:r>
              <a:rPr lang="ru-RU" sz="900" dirty="0"/>
              <a:t>7	67134,0866	49558,2398</a:t>
            </a:r>
          </a:p>
          <a:p>
            <a:r>
              <a:rPr lang="ru-RU" sz="900" dirty="0"/>
              <a:t>8	67105,7370	49563,8800</a:t>
            </a:r>
          </a:p>
          <a:p>
            <a:r>
              <a:rPr lang="ru-RU" sz="900" dirty="0"/>
              <a:t>9	67085,3615	49563,3781</a:t>
            </a:r>
          </a:p>
          <a:p>
            <a:r>
              <a:rPr lang="ru-RU" sz="900" dirty="0"/>
              <a:t>10	67084,1493	49501,1067</a:t>
            </a:r>
          </a:p>
          <a:p>
            <a:r>
              <a:rPr lang="ru-RU" sz="900" dirty="0"/>
              <a:t>11	67130,0722	49490,4746</a:t>
            </a:r>
          </a:p>
          <a:p>
            <a:r>
              <a:rPr lang="ru-RU" sz="900" dirty="0"/>
              <a:t>1	67144,0304	49491,5503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E30D41-50FB-422E-932F-69B83746CE4D}"/>
              </a:ext>
            </a:extLst>
          </p:cNvPr>
          <p:cNvSpPr txBox="1"/>
          <p:nvPr/>
        </p:nvSpPr>
        <p:spPr>
          <a:xfrm>
            <a:off x="0" y="0"/>
            <a:ext cx="12191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8C723D-645F-44D5-BA24-EF57824C5A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департамента архитектуры и градостроительства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город-курорт Сочи Краснодарского края                                                                                                                                                                                                                               С.А.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Вялкин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itvinecES\Desktop\МАКЕТЫ\ншщжншщж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131"/>
            <a:ext cx="7418388" cy="562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10404</TotalTime>
  <Words>25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Литвинец Екатерина Сергеевна</cp:lastModifiedBy>
  <cp:revision>76</cp:revision>
  <cp:lastPrinted>2022-01-13T09:15:22Z</cp:lastPrinted>
  <dcterms:created xsi:type="dcterms:W3CDTF">2020-12-09T13:46:43Z</dcterms:created>
  <dcterms:modified xsi:type="dcterms:W3CDTF">2022-01-13T09:20:38Z</dcterms:modified>
</cp:coreProperties>
</file>