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4" autoAdjust="0"/>
  </p:normalViewPr>
  <p:slideViewPr>
    <p:cSldViewPr snapToGrid="0">
      <p:cViewPr>
        <p:scale>
          <a:sx n="100" d="100"/>
          <a:sy n="100" d="100"/>
        </p:scale>
        <p:origin x="-100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A0BAE-D057-4F0A-98FE-BC086F76B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222BF5-98D6-4B1F-A6C3-5A2E7DCC6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BBA627-FBCA-4732-819B-EBC9BD9F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A461BE-0A68-4E7D-A5C2-34B40F66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27DCDF-4023-40ED-913D-7666A798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1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C266B-AC09-4134-A0A9-748165F0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2F203A-C600-44D6-8663-0FD646E67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BE912A-24D0-495E-8F8E-271277AF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DE83C6-AF0A-4A5B-95AA-D7298651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CDEDAD-D6D9-4A47-B044-CE9EF8BF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897E63-B5B9-453C-8368-064BA00B7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E84ED3-86A1-4835-96D8-9E16D53B7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4F930A-DE1B-4876-8D53-A07E591C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CC810B-6857-4CD0-9C07-ED4D7805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6871A0-310C-4A51-9B80-FB0BC09C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F9782-5E32-4A49-90C6-39F9C730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451105-656F-4DBC-BF42-735F307A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4CBB1D-B7FF-48BA-8412-2FD5E752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238546-1F62-4869-836E-174DEC77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C9100B-153A-449E-80B2-9F431DBD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8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CCA7DD-F68C-46CF-8825-495ECBA0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748211-636F-43CB-B4F3-C787C0165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8D11BF-0A9A-4F57-9ACA-4059EA52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F600FA-A735-422A-9899-37E66B5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8AC17A-57FC-4791-9C42-D4BAAC86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EAD20-C423-4974-88E5-BBA9355A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17709B-F3AA-41D5-926A-0B1CD4F22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3EAD62-4774-41AC-BCEE-51BA3B13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D34111-3326-4307-8EA1-F1C19EBF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CF5C55-8402-449E-9DD9-281BAE00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2272CD-AE15-412E-AAA3-B81BD1D6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1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860FB-B3BB-43EF-9418-F34AD4EC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741E35-7CD6-49EB-8095-954C2BE5A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886238-4AF5-4A2F-A832-BB9EB7674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4E0092-DC88-4E46-9709-D27022255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F8C01D-BD7F-4959-A38A-B7ABA434A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57880E-7708-4A2B-846B-8757DA4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11F6AF-0C07-4AAA-B143-1793CB39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0DBCDBA-DFEC-4847-9013-371F9992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93EEB-3ABA-40AD-AD4A-A7C2FF01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24AA7B0-5BC7-4019-B6BF-4DF53BE5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E4021EE-7DED-4028-8CCC-C32A5BCC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B2B7A0-306A-4B18-89A2-67955B36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62FDFBE-89FE-46D9-9B01-9D7E5630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4ABF8CB-CD3B-41F6-83CB-D543FB49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DAB56F-E154-4ADA-9FEF-2C021F35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0FA5C6-5868-468E-8578-E667D791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AE7C1-7E33-4704-B739-2EB16E5B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3948EB-1655-4307-A8E4-706C947B1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386290-F5E7-4404-A3B0-5080D0A7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0BFF54-0A6B-474F-AA95-EDA7F075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D0C2D9-4B23-4F0B-ABAA-DA36A097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9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C99EB-9D06-48BF-BEF7-A4A33442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707E958-3B79-4F19-B301-AE1C9C1FE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A2001B5-F426-4F30-BD15-AB51E2CBC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696FC7-FAD6-47F5-ACA3-41E120B7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EBE208-D6E7-483C-AC96-172FCB97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EDB5F1-7C94-4029-A503-0D217A9A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1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59CB7-9DD6-4E51-A1C2-7993BA22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39A5E1-0F82-41F6-84B3-98C2F4C8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E5143C-6902-4069-B36F-A60C02993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E9BAE3-94E7-4548-90A1-5BA414088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EE911-F3EF-48FB-ABD4-F4FC0B682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8AE292-EA62-4E79-8224-827381F8D6B2}"/>
              </a:ext>
            </a:extLst>
          </p:cNvPr>
          <p:cNvSpPr txBox="1"/>
          <p:nvPr/>
        </p:nvSpPr>
        <p:spPr>
          <a:xfrm>
            <a:off x="9692088" y="1242939"/>
            <a:ext cx="2389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43775" y="1065967"/>
            <a:ext cx="484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координат границы территориальной зоны Р-4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67525" y="1811322"/>
            <a:ext cx="27146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/>
              <a:t>1	42698,9015	58784,6971</a:t>
            </a:r>
          </a:p>
          <a:p>
            <a:r>
              <a:rPr lang="ru-RU" sz="900" dirty="0"/>
              <a:t>2	42703,1009	58788,8277</a:t>
            </a:r>
          </a:p>
          <a:p>
            <a:r>
              <a:rPr lang="ru-RU" sz="900" dirty="0"/>
              <a:t>3	42700,4975	58791,2203</a:t>
            </a:r>
          </a:p>
          <a:p>
            <a:r>
              <a:rPr lang="ru-RU" sz="900" dirty="0"/>
              <a:t>4	42711,6990	58802,5053</a:t>
            </a:r>
          </a:p>
          <a:p>
            <a:r>
              <a:rPr lang="ru-RU" sz="900" dirty="0"/>
              <a:t>5	42740,3847	58830,1563</a:t>
            </a:r>
          </a:p>
          <a:p>
            <a:r>
              <a:rPr lang="ru-RU" sz="900" dirty="0"/>
              <a:t>6	42741,2974	58830,2645</a:t>
            </a:r>
          </a:p>
          <a:p>
            <a:r>
              <a:rPr lang="ru-RU" sz="900" dirty="0"/>
              <a:t>7	42750,0133	58822,0549</a:t>
            </a:r>
          </a:p>
          <a:p>
            <a:r>
              <a:rPr lang="ru-RU" sz="900" dirty="0"/>
              <a:t>8	42749,2899	58821,0820</a:t>
            </a:r>
          </a:p>
          <a:p>
            <a:r>
              <a:rPr lang="ru-RU" sz="900" dirty="0"/>
              <a:t>9	42749,0074	58820,9787</a:t>
            </a:r>
          </a:p>
          <a:p>
            <a:r>
              <a:rPr lang="ru-RU" sz="900" dirty="0"/>
              <a:t>10	42740,7506	58812,3840</a:t>
            </a:r>
          </a:p>
          <a:p>
            <a:r>
              <a:rPr lang="ru-RU" sz="900" dirty="0"/>
              <a:t>11	42731,8070	58803,5056</a:t>
            </a:r>
          </a:p>
          <a:p>
            <a:r>
              <a:rPr lang="ru-RU" sz="900" dirty="0"/>
              <a:t>12	42746,0387	58788,7931</a:t>
            </a:r>
          </a:p>
          <a:p>
            <a:r>
              <a:rPr lang="ru-RU" sz="900" dirty="0"/>
              <a:t>13	42754,6989	58796,6880</a:t>
            </a:r>
          </a:p>
          <a:p>
            <a:r>
              <a:rPr lang="ru-RU" sz="900" dirty="0"/>
              <a:t>14	42765,9923	58805,1202</a:t>
            </a:r>
          </a:p>
          <a:p>
            <a:r>
              <a:rPr lang="ru-RU" sz="900" dirty="0"/>
              <a:t>15	42797,6152	58771,8689</a:t>
            </a:r>
          </a:p>
          <a:p>
            <a:r>
              <a:rPr lang="ru-RU" sz="900" dirty="0"/>
              <a:t>16	42812,1092	58751,7990</a:t>
            </a:r>
          </a:p>
          <a:p>
            <a:r>
              <a:rPr lang="ru-RU" sz="900" dirty="0"/>
              <a:t>17	42825,6155	58732,6728</a:t>
            </a:r>
          </a:p>
          <a:p>
            <a:r>
              <a:rPr lang="ru-RU" sz="900" dirty="0"/>
              <a:t>18	42819,9578	58728,6270</a:t>
            </a:r>
          </a:p>
          <a:p>
            <a:r>
              <a:rPr lang="ru-RU" sz="900" dirty="0"/>
              <a:t>19	42821,4702	58726,6205</a:t>
            </a:r>
          </a:p>
          <a:p>
            <a:r>
              <a:rPr lang="ru-RU" sz="900" dirty="0"/>
              <a:t>20	42822,5725	58725,0339</a:t>
            </a:r>
          </a:p>
          <a:p>
            <a:r>
              <a:rPr lang="ru-RU" sz="900" dirty="0"/>
              <a:t>21	42816,2677	58721,1136</a:t>
            </a:r>
          </a:p>
          <a:p>
            <a:r>
              <a:rPr lang="ru-RU" sz="900" dirty="0"/>
              <a:t>22	42820,0870	58716,8616</a:t>
            </a:r>
          </a:p>
          <a:p>
            <a:r>
              <a:rPr lang="ru-RU" sz="900" dirty="0"/>
              <a:t>23	42828,2341	58714,1566</a:t>
            </a:r>
          </a:p>
          <a:p>
            <a:r>
              <a:rPr lang="ru-RU" sz="900" dirty="0"/>
              <a:t>24	42831,5300	58709,7671</a:t>
            </a:r>
          </a:p>
          <a:p>
            <a:r>
              <a:rPr lang="ru-RU" sz="900" dirty="0"/>
              <a:t>25	42832,5015	58708,5637</a:t>
            </a:r>
          </a:p>
          <a:p>
            <a:r>
              <a:rPr lang="ru-RU" sz="900" dirty="0"/>
              <a:t>26	42830,7687	58707,2047</a:t>
            </a:r>
          </a:p>
          <a:p>
            <a:r>
              <a:rPr lang="ru-RU" sz="900" dirty="0"/>
              <a:t>27	42811,3098	58689,3955</a:t>
            </a:r>
          </a:p>
          <a:p>
            <a:r>
              <a:rPr lang="ru-RU" sz="900" dirty="0"/>
              <a:t>28	42803,7434	</a:t>
            </a:r>
            <a:r>
              <a:rPr lang="ru-RU" sz="900" dirty="0" smtClean="0"/>
              <a:t>58694,2171</a:t>
            </a:r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82149" y="1811322"/>
            <a:ext cx="26098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 smtClean="0"/>
              <a:t>29</a:t>
            </a:r>
            <a:r>
              <a:rPr lang="ru-RU" sz="900" dirty="0"/>
              <a:t>	42778,8849	58661,8038</a:t>
            </a:r>
          </a:p>
          <a:p>
            <a:r>
              <a:rPr lang="ru-RU" sz="900" dirty="0"/>
              <a:t>30	42773,5321	58665,9223</a:t>
            </a:r>
          </a:p>
          <a:p>
            <a:r>
              <a:rPr lang="ru-RU" sz="900" dirty="0"/>
              <a:t>31	42768,9363	58659,4307</a:t>
            </a:r>
          </a:p>
          <a:p>
            <a:r>
              <a:rPr lang="ru-RU" sz="900" dirty="0"/>
              <a:t>32	42773,7547	58655,1349</a:t>
            </a:r>
          </a:p>
          <a:p>
            <a:r>
              <a:rPr lang="ru-RU" sz="900" dirty="0"/>
              <a:t>33	42781,3351	58648,3826</a:t>
            </a:r>
          </a:p>
          <a:p>
            <a:r>
              <a:rPr lang="ru-RU" sz="900" dirty="0"/>
              <a:t>34	42772,1236	58633,7295</a:t>
            </a:r>
          </a:p>
          <a:p>
            <a:r>
              <a:rPr lang="ru-RU" sz="900" dirty="0"/>
              <a:t>35	42771,0501	58632,7549</a:t>
            </a:r>
          </a:p>
          <a:p>
            <a:r>
              <a:rPr lang="ru-RU" sz="900" dirty="0"/>
              <a:t>36	42768,7337	58631,2499</a:t>
            </a:r>
          </a:p>
          <a:p>
            <a:r>
              <a:rPr lang="ru-RU" sz="900" dirty="0"/>
              <a:t>37	42727,9466	58663,5597</a:t>
            </a:r>
          </a:p>
          <a:p>
            <a:r>
              <a:rPr lang="ru-RU" sz="900" dirty="0"/>
              <a:t>38	42726,2473	58665,7007</a:t>
            </a:r>
          </a:p>
          <a:p>
            <a:r>
              <a:rPr lang="ru-RU" sz="900" dirty="0"/>
              <a:t>39	42721,8711	58670,0860</a:t>
            </a:r>
          </a:p>
          <a:p>
            <a:r>
              <a:rPr lang="ru-RU" sz="900" dirty="0"/>
              <a:t>40	42733,3029	58691,4375</a:t>
            </a:r>
          </a:p>
          <a:p>
            <a:r>
              <a:rPr lang="ru-RU" sz="900" dirty="0"/>
              <a:t>41	42737,9743	58686,8451</a:t>
            </a:r>
          </a:p>
          <a:p>
            <a:r>
              <a:rPr lang="ru-RU" sz="900" dirty="0"/>
              <a:t>42	42746,2352	58697,7101</a:t>
            </a:r>
          </a:p>
          <a:p>
            <a:r>
              <a:rPr lang="ru-RU" sz="900" dirty="0"/>
              <a:t>43	42743,5211	58700,4954</a:t>
            </a:r>
          </a:p>
          <a:p>
            <a:r>
              <a:rPr lang="ru-RU" sz="900" dirty="0"/>
              <a:t>44	42753,5413	58709,6382</a:t>
            </a:r>
          </a:p>
          <a:p>
            <a:r>
              <a:rPr lang="ru-RU" sz="900" dirty="0"/>
              <a:t>45	42739,4305	58720,6171</a:t>
            </a:r>
          </a:p>
          <a:p>
            <a:r>
              <a:rPr lang="ru-RU" sz="900" dirty="0"/>
              <a:t>46	42744,1932	58724,4642</a:t>
            </a:r>
          </a:p>
          <a:p>
            <a:r>
              <a:rPr lang="ru-RU" sz="900" dirty="0"/>
              <a:t>47	42714,2432	58750,6942</a:t>
            </a:r>
          </a:p>
          <a:p>
            <a:r>
              <a:rPr lang="ru-RU" sz="900" dirty="0"/>
              <a:t>48	42722,0910	58758,9186</a:t>
            </a:r>
          </a:p>
          <a:p>
            <a:r>
              <a:rPr lang="ru-RU" sz="900" dirty="0"/>
              <a:t>49	42718,2310	58766,4922</a:t>
            </a:r>
          </a:p>
          <a:p>
            <a:r>
              <a:rPr lang="ru-RU" sz="900" dirty="0"/>
              <a:t>1	42698,9015	58784,6971</a:t>
            </a:r>
          </a:p>
          <a:p>
            <a:r>
              <a:rPr lang="ru-RU" sz="900" dirty="0"/>
              <a:t>50	42800,4264	58724,5423</a:t>
            </a:r>
          </a:p>
          <a:p>
            <a:r>
              <a:rPr lang="ru-RU" sz="900" dirty="0"/>
              <a:t>51	42804,2676	58712,8283</a:t>
            </a:r>
          </a:p>
          <a:p>
            <a:r>
              <a:rPr lang="ru-RU" sz="900" dirty="0"/>
              <a:t>52	42814,1039	58715,5241</a:t>
            </a:r>
          </a:p>
          <a:p>
            <a:r>
              <a:rPr lang="ru-RU" sz="900" dirty="0"/>
              <a:t>53	42810,5369	58727,4116</a:t>
            </a:r>
          </a:p>
          <a:p>
            <a:r>
              <a:rPr lang="ru-RU" sz="900" dirty="0"/>
              <a:t>50	42800,4264	58724,5423</a:t>
            </a:r>
          </a:p>
        </p:txBody>
      </p:sp>
      <p:pic>
        <p:nvPicPr>
          <p:cNvPr id="1029" name="Picture 5" descr="C:\Users\LitvinecES\Desktop\МАКЕТЫ\ягр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1309"/>
            <a:ext cx="6867525" cy="58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26" y="659594"/>
            <a:ext cx="692944" cy="1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E30D41-50FB-422E-932F-69B83746CE4D}"/>
              </a:ext>
            </a:extLst>
          </p:cNvPr>
          <p:cNvSpPr txBox="1"/>
          <p:nvPr/>
        </p:nvSpPr>
        <p:spPr>
          <a:xfrm>
            <a:off x="1" y="0"/>
            <a:ext cx="12191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7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9470</TotalTime>
  <Words>9</Words>
  <Application>Microsoft Office PowerPoint</Application>
  <PresentationFormat>Произвольный</PresentationFormat>
  <Paragraphs>59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MicroLana</dc:creator>
  <cp:lastModifiedBy>Литвинец Екатерина Сергеевна</cp:lastModifiedBy>
  <cp:revision>72</cp:revision>
  <cp:lastPrinted>2022-01-13T08:46:13Z</cp:lastPrinted>
  <dcterms:created xsi:type="dcterms:W3CDTF">2020-12-09T13:46:43Z</dcterms:created>
  <dcterms:modified xsi:type="dcterms:W3CDTF">2022-01-13T08:51:04Z</dcterms:modified>
</cp:coreProperties>
</file>