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25" r:id="rId2"/>
    <p:sldId id="351" r:id="rId3"/>
    <p:sldId id="309" r:id="rId4"/>
    <p:sldId id="428" r:id="rId5"/>
    <p:sldId id="353" r:id="rId6"/>
    <p:sldId id="355" r:id="rId7"/>
    <p:sldId id="426" r:id="rId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2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6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75BE0-82F3-4021-B4B8-D1600EEB6005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5891F-50CD-40FA-BDDF-7B75E238A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4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81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6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7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0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2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08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94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1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3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04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09E1F-5329-4532-A538-799C7861FEF0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27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em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em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em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8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28" y="-890"/>
            <a:ext cx="8749072" cy="40320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>
            <a:off x="1190228" y="2067695"/>
            <a:ext cx="4505398" cy="139011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216400"/>
            <a:ext cx="12192000" cy="2641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-1" y="4041724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EBCA96-8DAF-D046-A11D-B579074B7FFA}"/>
              </a:ext>
            </a:extLst>
          </p:cNvPr>
          <p:cNvSpPr txBox="1"/>
          <p:nvPr/>
        </p:nvSpPr>
        <p:spPr>
          <a:xfrm>
            <a:off x="0" y="4592576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ИНИЦИАТИВНЫЙ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«Благоустройство территории между домами № 46 по улице Дарвина и № 11/1 по улице Апшеронская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Хостинского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внутригородского района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города Сочи»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984" y="1491750"/>
            <a:ext cx="837452" cy="10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17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37828" t="22060" r="32527" b="38654"/>
          <a:stretch/>
        </p:blipFill>
        <p:spPr>
          <a:xfrm>
            <a:off x="6233173" y="1051646"/>
            <a:ext cx="4799448" cy="38476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4" t="12499" r="14375" b="20278"/>
          <a:stretch/>
        </p:blipFill>
        <p:spPr>
          <a:xfrm>
            <a:off x="1341690" y="1045614"/>
            <a:ext cx="4810670" cy="3853652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65753" y="338095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2665625" y="4975450"/>
            <a:ext cx="6973469" cy="1936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благоустраиваемой территории: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1 484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Расположена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между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домами № 46 по улице Дарвина и № 11/1 по улице Апшеронская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Хостинского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внутригородского района города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Сочи</a:t>
            </a:r>
            <a:endParaRPr lang="ru-RU" sz="2400" dirty="0"/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748801" y="-200694"/>
            <a:ext cx="8662853" cy="1497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благоустраиваемой территории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98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567" y="2251304"/>
            <a:ext cx="3307969" cy="44106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91" y="2251304"/>
            <a:ext cx="3304402" cy="4405870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4" y="0"/>
            <a:ext cx="1700701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" y="67927"/>
            <a:ext cx="748308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49" y="1"/>
            <a:ext cx="1914751" cy="6858000"/>
          </a:xfrm>
          <a:prstGeom prst="rt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3" y="3355906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584942" y="336307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2316" y="2251304"/>
            <a:ext cx="3301628" cy="4402173"/>
          </a:xfrm>
          <a:prstGeom prst="rect">
            <a:avLst/>
          </a:prstGeom>
        </p:spPr>
      </p:pic>
      <p:sp>
        <p:nvSpPr>
          <p:cNvPr id="15" name="Текст 6"/>
          <p:cNvSpPr txBox="1">
            <a:spLocks/>
          </p:cNvSpPr>
          <p:nvPr/>
        </p:nvSpPr>
        <p:spPr>
          <a:xfrm>
            <a:off x="2348749" y="30346"/>
            <a:ext cx="8982974" cy="8845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Кудепста: существующее положение, 202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</a:p>
          <a:p>
            <a:endParaRPr lang="ru-RU" b="1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747767" y="667007"/>
            <a:ext cx="9746325" cy="1272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17 000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Инфраструктура: детские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сады, школы, объекты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торговли, бытового обслуживания. 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Потребность: рекреационные зоны (скверы, парки,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 отдыха 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досуга).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5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65753" y="338095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27666" y="184095"/>
            <a:ext cx="9262947" cy="959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инициативного проекта 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36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37584"/>
              </p:ext>
            </p:extLst>
          </p:nvPr>
        </p:nvGraphicFramePr>
        <p:xfrm>
          <a:off x="1908479" y="738717"/>
          <a:ext cx="8642433" cy="4352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4564">
                  <a:extLst>
                    <a:ext uri="{9D8B030D-6E8A-4147-A177-3AD203B41FA5}">
                      <a16:colId xmlns:a16="http://schemas.microsoft.com/office/drawing/2014/main" val="2987782986"/>
                    </a:ext>
                  </a:extLst>
                </a:gridCol>
                <a:gridCol w="1809737">
                  <a:extLst>
                    <a:ext uri="{9D8B030D-6E8A-4147-A177-3AD203B41FA5}">
                      <a16:colId xmlns:a16="http://schemas.microsoft.com/office/drawing/2014/main" val="1017396584"/>
                    </a:ext>
                  </a:extLst>
                </a:gridCol>
                <a:gridCol w="1608132">
                  <a:extLst>
                    <a:ext uri="{9D8B030D-6E8A-4147-A177-3AD203B41FA5}">
                      <a16:colId xmlns:a16="http://schemas.microsoft.com/office/drawing/2014/main" val="1148349137"/>
                    </a:ext>
                  </a:extLst>
                </a:gridCol>
              </a:tblGrid>
              <a:tr h="1283677">
                <a:tc>
                  <a:txBody>
                    <a:bodyPr/>
                    <a:lstStyle/>
                    <a:p>
                      <a:pPr algn="ctr"/>
                      <a:endParaRPr lang="ru-RU" sz="240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</a:t>
                      </a:r>
                      <a:r>
                        <a:rPr lang="ru-RU" sz="240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финансирования</a:t>
                      </a:r>
                      <a:endParaRPr lang="ru-RU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(млн. руб.)</a:t>
                      </a:r>
                      <a:endParaRPr lang="ru-RU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702735"/>
                  </a:ext>
                </a:extLst>
              </a:tr>
              <a:tr h="1081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инициативного проекта </a:t>
                      </a:r>
                    </a:p>
                    <a:p>
                      <a:pPr algn="l"/>
                      <a:endParaRPr lang="ru-RU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endParaRPr lang="ru-RU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870235"/>
                  </a:ext>
                </a:extLst>
              </a:tr>
              <a:tr h="1081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 бюджета города Сочи </a:t>
                      </a:r>
                    </a:p>
                    <a:p>
                      <a:pPr algn="l"/>
                      <a:endParaRPr lang="ru-RU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</a:t>
                      </a:r>
                      <a:endParaRPr lang="ru-RU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060284"/>
                  </a:ext>
                </a:extLst>
              </a:tr>
              <a:tr h="905674">
                <a:tc>
                  <a:txBody>
                    <a:bodyPr/>
                    <a:lstStyle/>
                    <a:p>
                      <a:pPr algn="l"/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Инициативный платеж</a:t>
                      </a:r>
                      <a:endParaRPr lang="ru-RU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5543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908479" y="5230055"/>
            <a:ext cx="4437066" cy="830997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 </a:t>
            </a:r>
          </a:p>
          <a:p>
            <a:pPr algn="ctr"/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квартал 2023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\\fs-h\Общая бухгалтерия\бухгалтерия\общая бух\Отдел ЭКОНОМИКИ\ОБЩАЯ ЭКОНОМИКА\ИНИЦИАТИВНОЕ БЮДЖЕТИРОВАНИЕ\2023\Дарвина 46, Апшеронская 11 дробь 1\ФОТО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22993" r="-1947" b="71529"/>
          <a:stretch/>
        </p:blipFill>
        <p:spPr bwMode="auto">
          <a:xfrm>
            <a:off x="1264567" y="3351541"/>
            <a:ext cx="9580075" cy="1500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\\fs-h\Общая бухгалтерия\бухгалтерия\общая бух\Отдел ЭКОНОМИКИ\ОБЩАЯ ЭКОНОМИКА\ИНИЦИАТИВНОЕ БЮДЖЕТИРОВАНИЕ\2023\Дарвина 46, Апшеронская 11 дробь 1\ФОТО проект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5" t="30103" r="2644" b="46554"/>
          <a:stretch/>
        </p:blipFill>
        <p:spPr bwMode="auto">
          <a:xfrm>
            <a:off x="9341002" y="894039"/>
            <a:ext cx="2178978" cy="2334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\\fs-h\Общая бухгалтерия\бухгалтерия\общая бух\Отдел ЭКОНОМИКИ\ОБЩАЯ ЭКОНОМИКА\ИНИЦИАТИВНОЕ БЮДЖЕТИРОВАНИЕ\2023\Дарвина 46, Апшеронская 11 дробь 1\ФОТО проект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61556" r="13600" b="15704"/>
          <a:stretch/>
        </p:blipFill>
        <p:spPr bwMode="auto">
          <a:xfrm>
            <a:off x="1703609" y="821164"/>
            <a:ext cx="2253479" cy="24230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Текст 3"/>
          <p:cNvSpPr txBox="1">
            <a:spLocks/>
          </p:cNvSpPr>
          <p:nvPr/>
        </p:nvSpPr>
        <p:spPr>
          <a:xfrm rot="10800000" flipV="1">
            <a:off x="1056031" y="4857511"/>
            <a:ext cx="4156910" cy="1995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В рамках проекта планируется</a:t>
            </a:r>
            <a:r>
              <a:rPr lang="ru-RU" sz="2200" b="1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marL="285750" indent="-28575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пешеходной зоны</a:t>
            </a:r>
          </a:p>
          <a:p>
            <a:pPr marL="285750" indent="-28575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</a:t>
            </a:r>
          </a:p>
          <a:p>
            <a:pPr marL="285750" indent="-28575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парковой мебели</a:t>
            </a:r>
          </a:p>
          <a:p>
            <a:pPr marL="285750" indent="-28575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спортивного оборудования</a:t>
            </a:r>
          </a:p>
          <a:p>
            <a:pPr marL="285750" indent="-285750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 rot="10800000" flipV="1">
            <a:off x="5197253" y="4831221"/>
            <a:ext cx="5079997" cy="20024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Виды работ: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металлических ограждений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спортивных комплексов, тренажеров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экодиванов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экоурн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количестве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штук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 и кустарников в количестве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 штук</a:t>
            </a:r>
          </a:p>
          <a:p>
            <a:pPr>
              <a:lnSpc>
                <a:spcPct val="100000"/>
              </a:lnSpc>
            </a:pPr>
            <a:endParaRPr lang="ru-RU" sz="1400" b="1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\\fs-h\Общая бухгалтерия\бухгалтерия\общая бух\Отдел ЭКОНОМИКИ\ОБЩАЯ ЭКОНОМИКА\ИНИЦИАТИВНОЕ БЮДЖЕТИРОВАНИЕ\2023\Дарвина 46, Апшеронская 11 дробь 1\ФОТО проект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30483" r="49510" b="46872"/>
          <a:stretch/>
        </p:blipFill>
        <p:spPr bwMode="auto">
          <a:xfrm>
            <a:off x="6881034" y="901287"/>
            <a:ext cx="2205274" cy="23274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\\fs-h\Общая бухгалтерия\бухгалтерия\общая бух\Отдел ЭКОНОМИКИ\ОБЩАЯ ЭКОНОМИКА\ИНИЦИАТИВНОЕ БЮДЖЕТИРОВАНИЕ\2023\Дарвина 46, Апшеронская 11 дробь 1\ФОТО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62385" r="4865" b="13774"/>
          <a:stretch/>
        </p:blipFill>
        <p:spPr bwMode="auto">
          <a:xfrm>
            <a:off x="4291074" y="894040"/>
            <a:ext cx="2407575" cy="2334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Текст 3"/>
          <p:cNvSpPr txBox="1">
            <a:spLocks/>
          </p:cNvSpPr>
          <p:nvPr/>
        </p:nvSpPr>
        <p:spPr>
          <a:xfrm rot="10800000" flipV="1">
            <a:off x="4109488" y="157539"/>
            <a:ext cx="4840044" cy="613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b="1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Планируемые виды работ</a:t>
            </a:r>
          </a:p>
        </p:txBody>
      </p:sp>
    </p:spTree>
    <p:extLst>
      <p:ext uri="{BB962C8B-B14F-4D97-AF65-F5344CB8AC3E}">
        <p14:creationId xmlns:p14="http://schemas.microsoft.com/office/powerpoint/2010/main" val="3316807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729" y="1518262"/>
            <a:ext cx="3581170" cy="408300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964" y="1511834"/>
            <a:ext cx="3278148" cy="40894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71" y="1511835"/>
            <a:ext cx="3431440" cy="4099080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Заголовок 2"/>
          <p:cNvSpPr>
            <a:spLocks noGrp="1"/>
          </p:cNvSpPr>
          <p:nvPr>
            <p:ph type="title"/>
          </p:nvPr>
        </p:nvSpPr>
        <p:spPr>
          <a:xfrm>
            <a:off x="2054785" y="135435"/>
            <a:ext cx="8764657" cy="12312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Подготовка, обсуждение инициативного проекта, участие жителей микрорайона Кудепста в реализации инициативного проекта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0193" y="5730877"/>
            <a:ext cx="88261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indent="450215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инициативной группы в благоустройстве территории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45021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посадка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деревьев,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полив саженцев,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засеивание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газонов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травой,</a:t>
            </a:r>
          </a:p>
          <a:p>
            <a:pPr marL="450215" indent="45021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сохранности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МАФ, проведение субботников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8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28" y="-890"/>
            <a:ext cx="8749072" cy="40320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>
            <a:off x="1190228" y="2067695"/>
            <a:ext cx="4505398" cy="139011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216400"/>
            <a:ext cx="12192000" cy="2641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-1" y="4041724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EBCA96-8DAF-D046-A11D-B579074B7FFA}"/>
              </a:ext>
            </a:extLst>
          </p:cNvPr>
          <p:cNvSpPr txBox="1"/>
          <p:nvPr/>
        </p:nvSpPr>
        <p:spPr>
          <a:xfrm>
            <a:off x="0" y="4592576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ИНИЦИАТИВНЫЙ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«Благоустройство территории между домами № 46 по улице Дарвина и № 11/1 по улице Апшеронская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Хостинского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внутригородского района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города Сочи»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984" y="1491750"/>
            <a:ext cx="837452" cy="10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369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243</Words>
  <Application>Microsoft Office PowerPoint</Application>
  <PresentationFormat>Широкоэкранный</PresentationFormat>
  <Paragraphs>48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Roboto 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Подготовка, обсуждение инициативного проекта, участие жителей микрорайона Кудепста в реализации инициативного проекта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h1</dc:creator>
  <cp:lastModifiedBy>Тарасов Александр Сергеевич</cp:lastModifiedBy>
  <cp:revision>62</cp:revision>
  <cp:lastPrinted>2023-02-11T08:55:33Z</cp:lastPrinted>
  <dcterms:created xsi:type="dcterms:W3CDTF">2023-02-09T11:53:59Z</dcterms:created>
  <dcterms:modified xsi:type="dcterms:W3CDTF">2023-03-06T14:53:33Z</dcterms:modified>
</cp:coreProperties>
</file>