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866313" cy="14295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6146B9D3-3042-48AC-9C4A-371DED7994CE}"/>
              </a:ext>
            </a:extLst>
          </p:cNvPr>
          <p:cNvSpPr txBox="1"/>
          <p:nvPr/>
        </p:nvSpPr>
        <p:spPr>
          <a:xfrm>
            <a:off x="745724" y="159800"/>
            <a:ext cx="7750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карты градостроительного зонирования город-курорт Сочи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E30D41-50FB-422E-932F-69B83746CE4D}"/>
              </a:ext>
            </a:extLst>
          </p:cNvPr>
          <p:cNvSpPr txBox="1"/>
          <p:nvPr/>
        </p:nvSpPr>
        <p:spPr>
          <a:xfrm>
            <a:off x="9802029" y="88777"/>
            <a:ext cx="2389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en-US" sz="11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802029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D8D06E7-FF24-4338-BDCE-EF7D17C3D0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62772"/>
              </p:ext>
            </p:extLst>
          </p:nvPr>
        </p:nvGraphicFramePr>
        <p:xfrm>
          <a:off x="6096000" y="803466"/>
          <a:ext cx="3546435" cy="4351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19">
                  <a:extLst>
                    <a:ext uri="{9D8B030D-6E8A-4147-A177-3AD203B41FA5}">
                      <a16:colId xmlns:a16="http://schemas.microsoft.com/office/drawing/2014/main" val="1532779467"/>
                    </a:ext>
                  </a:extLst>
                </a:gridCol>
                <a:gridCol w="882836">
                  <a:extLst>
                    <a:ext uri="{9D8B030D-6E8A-4147-A177-3AD203B41FA5}">
                      <a16:colId xmlns:a16="http://schemas.microsoft.com/office/drawing/2014/main" val="2909060770"/>
                    </a:ext>
                  </a:extLst>
                </a:gridCol>
                <a:gridCol w="731923">
                  <a:extLst>
                    <a:ext uri="{9D8B030D-6E8A-4147-A177-3AD203B41FA5}">
                      <a16:colId xmlns:a16="http://schemas.microsoft.com/office/drawing/2014/main" val="3034646418"/>
                    </a:ext>
                  </a:extLst>
                </a:gridCol>
                <a:gridCol w="482919">
                  <a:extLst>
                    <a:ext uri="{9D8B030D-6E8A-4147-A177-3AD203B41FA5}">
                      <a16:colId xmlns:a16="http://schemas.microsoft.com/office/drawing/2014/main" val="1685122374"/>
                    </a:ext>
                  </a:extLst>
                </a:gridCol>
                <a:gridCol w="482919">
                  <a:extLst>
                    <a:ext uri="{9D8B030D-6E8A-4147-A177-3AD203B41FA5}">
                      <a16:colId xmlns:a16="http://schemas.microsoft.com/office/drawing/2014/main" val="956240220"/>
                    </a:ext>
                  </a:extLst>
                </a:gridCol>
                <a:gridCol w="482919">
                  <a:extLst>
                    <a:ext uri="{9D8B030D-6E8A-4147-A177-3AD203B41FA5}">
                      <a16:colId xmlns:a16="http://schemas.microsoft.com/office/drawing/2014/main" val="1123159052"/>
                    </a:ext>
                  </a:extLst>
                </a:gridCol>
              </a:tblGrid>
              <a:tr h="7363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Каталог координат границы территориальной зоны Ж-6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968644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№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X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№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X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197705346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50081,84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61019,83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51190,00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60757,64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41657445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50095,39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61023,13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51189,12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60726,37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33901081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50153,66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61037,07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51086,74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60635,18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700498050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50221,73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61052,04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50994,88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60556,41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50640716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50230,84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61053,89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50927,11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60627,70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864858550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50252,41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61059,21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50989,20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60689,92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97146021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50273,23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61062,68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50961,12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60763,68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753330812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50303,13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61067,54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50943,98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60781,58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7862786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50322,98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61071,21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50925,74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60800,67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041168351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50344,72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61075,05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50877,07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60801,26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68090121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50363,91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61077,36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60821,47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897705962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50382,81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50874,79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747567311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50402,88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61081,60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50874,80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26028918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50421,94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61083,42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147086881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50453,21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61086,47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18654333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50477,88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61086,76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82458292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50506,39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61090,10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69221775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50530,22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61092,24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59461769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50551,88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61094,30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50875,27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60944,29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079917120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50573,24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61095,19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50875,03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869020764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50652,82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61103,31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50869,89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60955,69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48440911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50679,58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61105,92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50869,98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60958,77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658739306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50705,69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61107,21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50870,00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60959,88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75842015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50726,45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61108,79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50859,25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60959,57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606857026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50751,58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61110,81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50858,69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60975,66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66106541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50788,56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61113,55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50851,34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60975,34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89044612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50804,74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61112,37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50851,38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60972,31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20977055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50819,12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61110,29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50799,76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60971,99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27740786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50819,14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61110,24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50713,47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60972,50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79338001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50852,77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61106,25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50706,93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60988,75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676591922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50905,26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61097,94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50706,93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60988,75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724103979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50964,90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61086,40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50637,07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60990,74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490511024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50992,41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50587,70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60992,15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483511072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51000,19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61078,19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50544,62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60993,55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957127196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51031,98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61076,49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50500,00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60995,00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560425231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51075,46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61074,70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50482,95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60992,62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106038879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51123,53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50431,75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60974,66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009312259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51153,61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61087,72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50408,86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60965,94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011480080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51185,15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61099,47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50398,31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60962,22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300919402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51238,58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61125,80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50397,54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60961,95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98280240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51258,60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61094,44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50372,41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60956,09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62338287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51267,80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61084,63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50338,77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60948,25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534826549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51291,97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61069,00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50330,01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60947,98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040287614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51290,18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61081,53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50316,98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60947,58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58946781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51293,98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61102,42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50246,51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60950,76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534940792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51334,03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61101,48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50229,61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60951,52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580871139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51334,00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50227,31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60951,59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80230324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51333,99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50207,82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60952,18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84294748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51334,00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50207,81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60953,64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07287602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51344,34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50207,77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60957,70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15114159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51344,35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50180,35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246504734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51361,39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61082,80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50176,99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60956,40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661895065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51367,34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61053,82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50153,60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60951,87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78674792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51253,65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61029,93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50151,55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60946,48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091315210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51242,89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61034,93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50146,84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60945,69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01300712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51231,64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61004,84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50116,02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60940,50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139087002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51221,38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60977,35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50096,00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60980,26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70433769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51275,71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60977,13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50089,35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61014,90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259515587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51254,32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60909,99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50082,78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61016,14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4196263353"/>
                  </a:ext>
                </a:extLst>
              </a:tr>
              <a:tr h="701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51192,57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60849,95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50081,84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 dirty="0">
                          <a:effectLst/>
                        </a:rPr>
                        <a:t>61019,83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06" marR="3506" marT="3506" marB="0" anchor="b"/>
                </a:tc>
                <a:extLst>
                  <a:ext uri="{0D108BD9-81ED-4DB2-BD59-A6C34878D82A}">
                    <a16:rowId xmlns:a16="http://schemas.microsoft.com/office/drawing/2014/main" val="3252756778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A12D79-5768-45B3-A46C-407C54128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" t="2330" r="894" b="1295"/>
          <a:stretch/>
        </p:blipFill>
        <p:spPr>
          <a:xfrm>
            <a:off x="399494" y="803464"/>
            <a:ext cx="5667775" cy="435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398</Words>
  <Application>Microsoft Office PowerPoint</Application>
  <PresentationFormat>Широкоэкранный</PresentationFormat>
  <Paragraphs>370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MicroLana</cp:lastModifiedBy>
  <cp:revision>15</cp:revision>
  <cp:lastPrinted>2021-01-19T08:44:44Z</cp:lastPrinted>
  <dcterms:created xsi:type="dcterms:W3CDTF">2020-12-09T13:46:43Z</dcterms:created>
  <dcterms:modified xsi:type="dcterms:W3CDTF">2021-02-02T09:31:02Z</dcterms:modified>
</cp:coreProperties>
</file>