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64" autoAdjust="0"/>
  </p:normalViewPr>
  <p:slideViewPr>
    <p:cSldViewPr snapToGrid="0">
      <p:cViewPr varScale="1">
        <p:scale>
          <a:sx n="104" d="100"/>
          <a:sy n="104" d="100"/>
        </p:scale>
        <p:origin x="580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A0BAE-D057-4F0A-98FE-BC086F76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222BF5-98D6-4B1F-A6C3-5A2E7DCC6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BA627-FBCA-4732-819B-EBC9BD9F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A461BE-0A68-4E7D-A5C2-34B40F66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27DCDF-4023-40ED-913D-7666A798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C266B-AC09-4134-A0A9-748165F0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2F203A-C600-44D6-8663-0FD646E67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BE912A-24D0-495E-8F8E-271277AF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E83C6-AF0A-4A5B-95AA-D729865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CDEDAD-D6D9-4A47-B044-CE9EF8BF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897E63-B5B9-453C-8368-064BA00B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E84ED3-86A1-4835-96D8-9E16D53B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4F930A-DE1B-4876-8D53-A07E591C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CC810B-6857-4CD0-9C07-ED4D7805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871A0-310C-4A51-9B80-FB0BC09C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F9782-5E32-4A49-90C6-39F9C730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451105-656F-4DBC-BF42-735F307A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4CBB1D-B7FF-48BA-8412-2FD5E75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238546-1F62-4869-836E-174DEC77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C9100B-153A-449E-80B2-9F431DB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CA7DD-F68C-46CF-8825-495ECBA0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748211-636F-43CB-B4F3-C787C0165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8D11BF-0A9A-4F57-9ACA-4059EA5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F600FA-A735-422A-9899-37E66B5B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8AC17A-57FC-4791-9C42-D4BAAC86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EAD20-C423-4974-88E5-BBA9355A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7709B-F3AA-41D5-926A-0B1CD4F22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3EAD62-4774-41AC-BCEE-51BA3B13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D34111-3326-4307-8EA1-F1C19EBF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CF5C55-8402-449E-9DD9-281BAE00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2272CD-AE15-412E-AAA3-B81BD1D6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860FB-B3BB-43EF-9418-F34AD4E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741E35-7CD6-49EB-8095-954C2BE5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886238-4AF5-4A2F-A832-BB9EB767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4E0092-DC88-4E46-9709-D27022255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F8C01D-BD7F-4959-A38A-B7ABA434A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257880E-7708-4A2B-846B-8757DA4A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11F6AF-0C07-4AAA-B143-1793CB39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0DBCDBA-DFEC-4847-9013-371F9992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93EEB-3ABA-40AD-AD4A-A7C2FF01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4AA7B0-5BC7-4019-B6BF-4DF53BE5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4021EE-7DED-4028-8CCC-C32A5BC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B2B7A0-306A-4B18-89A2-67955B36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2FDFBE-89FE-46D9-9B01-9D7E5630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ABF8CB-CD3B-41F6-83CB-D543FB49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DAB56F-E154-4ADA-9FEF-2C021F35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FA5C6-5868-468E-8578-E667D791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1AE7C1-7E33-4704-B739-2EB16E5B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3948EB-1655-4307-A8E4-706C947B1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386290-F5E7-4404-A3B0-5080D0A7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0BFF54-0A6B-474F-AA95-EDA7F075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D0C2D9-4B23-4F0B-ABAA-DA36A097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9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C99EB-9D06-48BF-BEF7-A4A33442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707E958-3B79-4F19-B301-AE1C9C1FE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2001B5-F426-4F30-BD15-AB51E2CB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696FC7-FAD6-47F5-ACA3-41E120B7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EBE208-D6E7-483C-AC96-172FCB97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EDB5F1-7C94-4029-A503-0D217A9A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1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59CB7-9DD6-4E51-A1C2-7993BA22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39A5E1-0F82-41F6-84B3-98C2F4C83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E5143C-6902-4069-B36F-A60C02993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A75B-E450-4536-AD01-916A01C12857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9BAE3-94E7-4548-90A1-5BA414088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EE911-F3EF-48FB-ABD4-F4FC0B682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28AE292-EA62-4E79-8224-827381F8D6B2}"/>
              </a:ext>
            </a:extLst>
          </p:cNvPr>
          <p:cNvSpPr txBox="1"/>
          <p:nvPr/>
        </p:nvSpPr>
        <p:spPr>
          <a:xfrm>
            <a:off x="9692088" y="1242939"/>
            <a:ext cx="2389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694472" y="1096745"/>
            <a:ext cx="47382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 координат границы территориальной зоны ИТ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42647" y="1677012"/>
            <a:ext cx="304193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	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	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E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r>
              <a:rPr lang="es-ES" sz="1100" dirty="0"/>
              <a:t>		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30032,5737	78904,1792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30032,8190	78950,1762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30078,6481	78976,9024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30068,5785	78994,2570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	30107,1090	79015,2454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30153,7169	79042,7533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	30167,8577	79052,6994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	30234,1698	79084,3493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	30244,2755	79086,9894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	30247,1180	79088,3221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	30248,7518	79077,1200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	30270,3332	79086,1687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	30290,3383	79094,5447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	30296,7883	79096,5716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	30328,8832	79103,1192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	30360,9378	79109,6578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	30388,0872	79115,1929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	30393,4145	79116,2763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	30242,4980	79015,7218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30032,5737	78904,1792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109"/>
            <a:ext cx="7694472" cy="54921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46EB89-A725-52C5-D766-0A9152F3157D}"/>
              </a:ext>
            </a:extLst>
          </p:cNvPr>
          <p:cNvSpPr txBox="1"/>
          <p:nvPr/>
        </p:nvSpPr>
        <p:spPr>
          <a:xfrm>
            <a:off x="0" y="589229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департамента архитектуры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градостроительства администрации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городского округа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город-курорт Сочи Краснодарского края  			                                                                                                                         Д.В.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Литвинец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473233-9C85-C998-F857-88B155290307}"/>
              </a:ext>
            </a:extLst>
          </p:cNvPr>
          <p:cNvSpPr txBox="1"/>
          <p:nvPr/>
        </p:nvSpPr>
        <p:spPr>
          <a:xfrm>
            <a:off x="9802029" y="995"/>
            <a:ext cx="238997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2 к решению Городского Собрания Сочи муниципального образования городской округ город-курорт Сочи Краснодарского края 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____________№_______________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552ACB-4830-AD3F-AEA0-D87B86608A25}"/>
              </a:ext>
            </a:extLst>
          </p:cNvPr>
          <p:cNvSpPr txBox="1"/>
          <p:nvPr/>
        </p:nvSpPr>
        <p:spPr>
          <a:xfrm>
            <a:off x="1372586" y="92332"/>
            <a:ext cx="7750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карты градостроительного зонирования города-курорта Сочи</a:t>
            </a:r>
          </a:p>
        </p:txBody>
      </p:sp>
    </p:spTree>
    <p:extLst>
      <p:ext uri="{BB962C8B-B14F-4D97-AF65-F5344CB8AC3E}">
        <p14:creationId xmlns:p14="http://schemas.microsoft.com/office/powerpoint/2010/main" val="304596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9585</TotalTime>
  <Words>164</Words>
  <Application>Microsoft Office PowerPoint</Application>
  <PresentationFormat>Широкоэкранный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MicroLana</dc:creator>
  <cp:lastModifiedBy>Пользователь</cp:lastModifiedBy>
  <cp:revision>85</cp:revision>
  <cp:lastPrinted>2022-01-13T08:46:13Z</cp:lastPrinted>
  <dcterms:created xsi:type="dcterms:W3CDTF">2020-12-09T13:46:43Z</dcterms:created>
  <dcterms:modified xsi:type="dcterms:W3CDTF">2022-12-08T09:36:49Z</dcterms:modified>
</cp:coreProperties>
</file>