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5" r:id="rId4"/>
    <p:sldMasterId id="2147483672" r:id="rId5"/>
  </p:sldMasterIdLst>
  <p:notesMasterIdLst>
    <p:notesMasterId r:id="rId29"/>
  </p:notesMasterIdLst>
  <p:handoutMasterIdLst>
    <p:handoutMasterId r:id="rId30"/>
  </p:handoutMasterIdLst>
  <p:sldIdLst>
    <p:sldId id="423" r:id="rId6"/>
    <p:sldId id="257" r:id="rId7"/>
    <p:sldId id="258" r:id="rId8"/>
    <p:sldId id="424" r:id="rId9"/>
    <p:sldId id="448" r:id="rId10"/>
    <p:sldId id="426" r:id="rId11"/>
    <p:sldId id="427" r:id="rId12"/>
    <p:sldId id="449" r:id="rId13"/>
    <p:sldId id="280" r:id="rId14"/>
    <p:sldId id="453" r:id="rId15"/>
    <p:sldId id="416" r:id="rId16"/>
    <p:sldId id="444" r:id="rId17"/>
    <p:sldId id="445" r:id="rId18"/>
    <p:sldId id="446" r:id="rId19"/>
    <p:sldId id="435" r:id="rId20"/>
    <p:sldId id="450" r:id="rId21"/>
    <p:sldId id="428" r:id="rId22"/>
    <p:sldId id="429" r:id="rId23"/>
    <p:sldId id="451" r:id="rId24"/>
    <p:sldId id="447" r:id="rId25"/>
    <p:sldId id="454" r:id="rId26"/>
    <p:sldId id="438" r:id="rId27"/>
    <p:sldId id="437" r:id="rId28"/>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63" userDrawn="1">
          <p15:clr>
            <a:srgbClr val="A4A3A4"/>
          </p15:clr>
        </p15:guide>
        <p15:guide id="3" orient="horz" pos="3974" userDrawn="1">
          <p15:clr>
            <a:srgbClr val="A4A3A4"/>
          </p15:clr>
        </p15:guide>
        <p15:guide id="5" pos="438" userDrawn="1">
          <p15:clr>
            <a:srgbClr val="A4A3A4"/>
          </p15:clr>
        </p15:guide>
        <p15:guide id="6" pos="74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846"/>
    <a:srgbClr val="991C1C"/>
    <a:srgbClr val="578C7B"/>
    <a:srgbClr val="EBEBEB"/>
    <a:srgbClr val="CFE8FF"/>
    <a:srgbClr val="DEDDEE"/>
    <a:srgbClr val="9C3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6730" autoAdjust="0"/>
  </p:normalViewPr>
  <p:slideViewPr>
    <p:cSldViewPr snapToGrid="0">
      <p:cViewPr varScale="1">
        <p:scale>
          <a:sx n="109" d="100"/>
          <a:sy n="109" d="100"/>
        </p:scale>
        <p:origin x="78" y="96"/>
      </p:cViewPr>
      <p:guideLst>
        <p:guide orient="horz" pos="2160"/>
        <p:guide orient="horz" pos="663"/>
        <p:guide orient="horz" pos="3974"/>
        <p:guide pos="438"/>
        <p:guide pos="740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7ED688E-AA41-850B-CD67-C377C773F92D}"/>
              </a:ext>
            </a:extLst>
          </p:cNvPr>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4D67D705-A8F1-FF84-29CA-EDF0BE9CE276}"/>
              </a:ext>
            </a:extLst>
          </p:cNvPr>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E651436F-D396-40B0-A56D-8DC58F4EF6B0}" type="datetimeFigureOut">
              <a:rPr lang="ru-RU" smtClean="0"/>
              <a:t>10.06.2024</a:t>
            </a:fld>
            <a:endParaRPr lang="ru-RU"/>
          </a:p>
        </p:txBody>
      </p:sp>
      <p:sp>
        <p:nvSpPr>
          <p:cNvPr id="4" name="Нижний колонтитул 3">
            <a:extLst>
              <a:ext uri="{FF2B5EF4-FFF2-40B4-BE49-F238E27FC236}">
                <a16:creationId xmlns:a16="http://schemas.microsoft.com/office/drawing/2014/main" id="{2A802FBF-BDF6-3A18-05A3-D8F1B5845719}"/>
              </a:ext>
            </a:extLst>
          </p:cNvPr>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1E9AC427-C2DD-C86F-027E-8C3AD5BAA707}"/>
              </a:ext>
            </a:extLst>
          </p:cNvPr>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861BAA6A-8EFE-4C0A-B6A3-6FCE220DC7FA}" type="slidenum">
              <a:rPr lang="ru-RU" smtClean="0"/>
              <a:t>‹#›</a:t>
            </a:fld>
            <a:endParaRPr lang="ru-RU"/>
          </a:p>
        </p:txBody>
      </p:sp>
    </p:spTree>
    <p:extLst>
      <p:ext uri="{BB962C8B-B14F-4D97-AF65-F5344CB8AC3E}">
        <p14:creationId xmlns:p14="http://schemas.microsoft.com/office/powerpoint/2010/main" val="184871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280AE9EF-1B71-41CA-8AEC-8F3DAE1A740A}" type="datetimeFigureOut">
              <a:rPr lang="ru-RU" smtClean="0"/>
              <a:t>10.06.2024</a:t>
            </a:fld>
            <a:endParaRPr lang="ru-RU"/>
          </a:p>
        </p:txBody>
      </p:sp>
      <p:sp>
        <p:nvSpPr>
          <p:cNvPr id="4" name="Образ слайда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0DABF0E1-7962-402B-8488-C2708AAB1503}" type="slidenum">
              <a:rPr lang="ru-RU" smtClean="0"/>
              <a:t>‹#›</a:t>
            </a:fld>
            <a:endParaRPr lang="ru-RU"/>
          </a:p>
        </p:txBody>
      </p:sp>
    </p:spTree>
    <p:extLst>
      <p:ext uri="{BB962C8B-B14F-4D97-AF65-F5344CB8AC3E}">
        <p14:creationId xmlns:p14="http://schemas.microsoft.com/office/powerpoint/2010/main" val="123773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6" name="Дата 3">
            <a:extLst>
              <a:ext uri="{FF2B5EF4-FFF2-40B4-BE49-F238E27FC236}">
                <a16:creationId xmlns:a16="http://schemas.microsoft.com/office/drawing/2014/main" id="{A0F82543-C29B-0D5E-DDFB-152EE9B01379}"/>
              </a:ext>
            </a:extLst>
          </p:cNvPr>
          <p:cNvSpPr txBox="1">
            <a:spLocks/>
          </p:cNvSpPr>
          <p:nvPr userDrawn="1"/>
        </p:nvSpPr>
        <p:spPr>
          <a:xfrm>
            <a:off x="923517" y="5834925"/>
            <a:ext cx="974700" cy="365125"/>
          </a:xfrm>
          <a:prstGeom prst="rect">
            <a:avLst/>
          </a:prstGeom>
        </p:spPr>
        <p:txBody>
          <a:bodyPr/>
          <a:lstStyle>
            <a:defPPr>
              <a:defRPr lang="ru-RU"/>
            </a:defPPr>
            <a:lvl1pPr marL="0" algn="ctr" defTabSz="914400" rtl="0" eaLnBrk="1" latinLnBrk="0" hangingPunct="1">
              <a:defRPr lang="ru-RU" sz="1200" b="1" kern="1200" baseline="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rgbClr val="363194"/>
              </a:solidFill>
              <a:latin typeface="Arial" panose="020B0604020202020204"/>
            </a:endParaRPr>
          </a:p>
        </p:txBody>
      </p:sp>
      <p:sp>
        <p:nvSpPr>
          <p:cNvPr id="3" name="Подзаголовок 2">
            <a:extLst>
              <a:ext uri="{FF2B5EF4-FFF2-40B4-BE49-F238E27FC236}">
                <a16:creationId xmlns:a16="http://schemas.microsoft.com/office/drawing/2014/main" id="{F069DFFB-C6F8-2A44-C30E-91A7BD289FEE}"/>
              </a:ext>
            </a:extLst>
          </p:cNvPr>
          <p:cNvSpPr>
            <a:spLocks noGrp="1"/>
          </p:cNvSpPr>
          <p:nvPr>
            <p:ph type="subTitle" idx="1" hasCustomPrompt="1"/>
          </p:nvPr>
        </p:nvSpPr>
        <p:spPr>
          <a:xfrm>
            <a:off x="925438" y="3267945"/>
            <a:ext cx="6611568" cy="365125"/>
          </a:xfrm>
          <a:prstGeom prst="rect">
            <a:avLst/>
          </a:prstGeo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9" name="Заголовок 8">
            <a:extLst>
              <a:ext uri="{FF2B5EF4-FFF2-40B4-BE49-F238E27FC236}">
                <a16:creationId xmlns:a16="http://schemas.microsoft.com/office/drawing/2014/main" id="{94E159DB-C40A-1886-8268-3F63F133A1F2}"/>
              </a:ext>
            </a:extLst>
          </p:cNvPr>
          <p:cNvSpPr>
            <a:spLocks noGrp="1"/>
          </p:cNvSpPr>
          <p:nvPr>
            <p:ph type="title" hasCustomPrompt="1"/>
          </p:nvPr>
        </p:nvSpPr>
        <p:spPr>
          <a:xfrm>
            <a:off x="914725" y="2829798"/>
            <a:ext cx="6611568" cy="566594"/>
          </a:xfrm>
          <a:prstGeom prst="rect">
            <a:avLst/>
          </a:prstGeom>
        </p:spPr>
        <p:txBody>
          <a:bodyPr/>
          <a:lstStyle>
            <a:lvl1pPr>
              <a:defRPr sz="2800" b="1"/>
            </a:lvl1pPr>
          </a:lstStyle>
          <a:p>
            <a:r>
              <a:rPr lang="ru-RU" dirty="0"/>
              <a:t>ОБРАЗЕЦ ЗАГОЛОВКА</a:t>
            </a:r>
          </a:p>
        </p:txBody>
      </p:sp>
      <p:sp>
        <p:nvSpPr>
          <p:cNvPr id="25" name="Дата 24">
            <a:extLst>
              <a:ext uri="{FF2B5EF4-FFF2-40B4-BE49-F238E27FC236}">
                <a16:creationId xmlns:a16="http://schemas.microsoft.com/office/drawing/2014/main" id="{83F37492-9A68-EA6B-3787-2DF4EEF4F9A1}"/>
              </a:ext>
            </a:extLst>
          </p:cNvPr>
          <p:cNvSpPr>
            <a:spLocks noGrp="1"/>
          </p:cNvSpPr>
          <p:nvPr>
            <p:ph type="dt" sz="half" idx="10"/>
          </p:nvPr>
        </p:nvSpPr>
        <p:spPr>
          <a:xfrm>
            <a:off x="936961" y="5802435"/>
            <a:ext cx="1006140" cy="365125"/>
          </a:xfrm>
          <a:prstGeom prst="rect">
            <a:avLst/>
          </a:prstGeom>
        </p:spPr>
        <p:txBody>
          <a:bodyPr/>
          <a:lstStyle/>
          <a:p>
            <a:fld id="{66066E51-5F4A-43E2-A6C2-84789929AB13}" type="datetimeFigureOut">
              <a:rPr lang="ru-RU" smtClean="0"/>
              <a:pPr/>
              <a:t>10.06.2024</a:t>
            </a:fld>
            <a:endParaRPr lang="ru-RU" dirty="0"/>
          </a:p>
        </p:txBody>
      </p:sp>
      <p:sp>
        <p:nvSpPr>
          <p:cNvPr id="26" name="Нижний колонтитул 25">
            <a:extLst>
              <a:ext uri="{FF2B5EF4-FFF2-40B4-BE49-F238E27FC236}">
                <a16:creationId xmlns:a16="http://schemas.microsoft.com/office/drawing/2014/main" id="{F09EB815-7309-2FB6-E4DD-20C2ACDB6378}"/>
              </a:ext>
            </a:extLst>
          </p:cNvPr>
          <p:cNvSpPr>
            <a:spLocks noGrp="1"/>
          </p:cNvSpPr>
          <p:nvPr>
            <p:ph type="ftr" sz="quarter" idx="11"/>
          </p:nvPr>
        </p:nvSpPr>
        <p:spPr>
          <a:xfrm>
            <a:off x="2051540" y="5802434"/>
            <a:ext cx="4114800" cy="365125"/>
          </a:xfrm>
          <a:prstGeom prst="rect">
            <a:avLst/>
          </a:prstGeom>
        </p:spPr>
        <p:txBody>
          <a:bodyPr/>
          <a:lstStyle/>
          <a:p>
            <a:endParaRPr lang="ru-RU" dirty="0"/>
          </a:p>
        </p:txBody>
      </p:sp>
    </p:spTree>
    <p:extLst>
      <p:ext uri="{BB962C8B-B14F-4D97-AF65-F5344CB8AC3E}">
        <p14:creationId xmlns:p14="http://schemas.microsoft.com/office/powerpoint/2010/main" val="125573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42" userDrawn="1">
          <p15:clr>
            <a:srgbClr val="FBAE40"/>
          </p15:clr>
        </p15:guide>
        <p15:guide id="4" orient="horz" pos="20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Изображение с текстом_2">
    <p:spTree>
      <p:nvGrpSpPr>
        <p:cNvPr id="1" name=""/>
        <p:cNvGrpSpPr/>
        <p:nvPr/>
      </p:nvGrpSpPr>
      <p:grpSpPr>
        <a:xfrm>
          <a:off x="0" y="0"/>
          <a:ext cx="0" cy="0"/>
          <a:chOff x="0" y="0"/>
          <a:chExt cx="0" cy="0"/>
        </a:xfrm>
      </p:grpSpPr>
      <p:sp>
        <p:nvSpPr>
          <p:cNvPr id="6" name="object 13">
            <a:extLst>
              <a:ext uri="{FF2B5EF4-FFF2-40B4-BE49-F238E27FC236}">
                <a16:creationId xmlns:a16="http://schemas.microsoft.com/office/drawing/2014/main" id="{821B21DE-85EE-6E42-463C-EB834293C958}"/>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Рисунок 11">
            <a:extLst>
              <a:ext uri="{FF2B5EF4-FFF2-40B4-BE49-F238E27FC236}">
                <a16:creationId xmlns:a16="http://schemas.microsoft.com/office/drawing/2014/main" id="{826B263B-E390-012A-5F0A-39E844838383}"/>
              </a:ext>
            </a:extLst>
          </p:cNvPr>
          <p:cNvSpPr>
            <a:spLocks noGrp="1"/>
          </p:cNvSpPr>
          <p:nvPr>
            <p:ph type="pic" sz="quarter" idx="12"/>
          </p:nvPr>
        </p:nvSpPr>
        <p:spPr>
          <a:xfrm>
            <a:off x="4572499" y="1852613"/>
            <a:ext cx="6525731" cy="3609975"/>
          </a:xfrm>
          <a:prstGeom prst="roundRect">
            <a:avLst>
              <a:gd name="adj" fmla="val 3281"/>
            </a:avLst>
          </a:prstGeom>
        </p:spPr>
        <p:txBody>
          <a:bodyPr/>
          <a:lstStyle/>
          <a:p>
            <a:endParaRPr lang="ru-RU"/>
          </a:p>
        </p:txBody>
      </p:sp>
      <p:sp>
        <p:nvSpPr>
          <p:cNvPr id="4" name="Текст 14">
            <a:extLst>
              <a:ext uri="{FF2B5EF4-FFF2-40B4-BE49-F238E27FC236}">
                <a16:creationId xmlns:a16="http://schemas.microsoft.com/office/drawing/2014/main" id="{CFD94AFF-47FA-B07D-6D6E-1B1434C57BC9}"/>
              </a:ext>
            </a:extLst>
          </p:cNvPr>
          <p:cNvSpPr>
            <a:spLocks noGrp="1"/>
          </p:cNvSpPr>
          <p:nvPr>
            <p:ph type="body" sz="quarter" idx="14"/>
          </p:nvPr>
        </p:nvSpPr>
        <p:spPr>
          <a:xfrm>
            <a:off x="599661" y="1852612"/>
            <a:ext cx="3491076" cy="3609976"/>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3">
            <a:extLst>
              <a:ext uri="{FF2B5EF4-FFF2-40B4-BE49-F238E27FC236}">
                <a16:creationId xmlns:a16="http://schemas.microsoft.com/office/drawing/2014/main" id="{C8075BC7-29F4-10A7-6099-61883186610E}"/>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a16="http://schemas.microsoft.com/office/drawing/2014/main" id="{C27187BD-F6C4-2D3F-670F-C926D99A60FF}"/>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7" name="Текст 7">
            <a:extLst>
              <a:ext uri="{FF2B5EF4-FFF2-40B4-BE49-F238E27FC236}">
                <a16:creationId xmlns:a16="http://schemas.microsoft.com/office/drawing/2014/main" id="{8EB8CCB7-5ECE-3931-B7A4-4C9E6611BE2A}"/>
              </a:ext>
            </a:extLst>
          </p:cNvPr>
          <p:cNvSpPr>
            <a:spLocks noGrp="1"/>
          </p:cNvSpPr>
          <p:nvPr>
            <p:ph type="body" sz="quarter" idx="15"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50474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Два изображения">
    <p:spTree>
      <p:nvGrpSpPr>
        <p:cNvPr id="1" name=""/>
        <p:cNvGrpSpPr/>
        <p:nvPr/>
      </p:nvGrpSpPr>
      <p:grpSpPr>
        <a:xfrm>
          <a:off x="0" y="0"/>
          <a:ext cx="0" cy="0"/>
          <a:chOff x="0" y="0"/>
          <a:chExt cx="0" cy="0"/>
        </a:xfrm>
      </p:grpSpPr>
      <p:sp>
        <p:nvSpPr>
          <p:cNvPr id="6" name="object 13">
            <a:extLst>
              <a:ext uri="{FF2B5EF4-FFF2-40B4-BE49-F238E27FC236}">
                <a16:creationId xmlns:a16="http://schemas.microsoft.com/office/drawing/2014/main" id="{821B21DE-85EE-6E42-463C-EB834293C958}"/>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Рисунок 11">
            <a:extLst>
              <a:ext uri="{FF2B5EF4-FFF2-40B4-BE49-F238E27FC236}">
                <a16:creationId xmlns:a16="http://schemas.microsoft.com/office/drawing/2014/main" id="{826B263B-E390-012A-5F0A-39E844838383}"/>
              </a:ext>
            </a:extLst>
          </p:cNvPr>
          <p:cNvSpPr>
            <a:spLocks noGrp="1"/>
          </p:cNvSpPr>
          <p:nvPr>
            <p:ph type="pic" sz="quarter" idx="12"/>
          </p:nvPr>
        </p:nvSpPr>
        <p:spPr>
          <a:xfrm>
            <a:off x="3838575" y="1852613"/>
            <a:ext cx="3055938" cy="3609975"/>
          </a:xfrm>
          <a:prstGeom prst="roundRect">
            <a:avLst>
              <a:gd name="adj" fmla="val 3281"/>
            </a:avLst>
          </a:prstGeom>
        </p:spPr>
        <p:txBody>
          <a:bodyPr/>
          <a:lstStyle/>
          <a:p>
            <a:endParaRPr lang="ru-RU"/>
          </a:p>
        </p:txBody>
      </p:sp>
      <p:sp>
        <p:nvSpPr>
          <p:cNvPr id="13" name="Рисунок 11">
            <a:extLst>
              <a:ext uri="{FF2B5EF4-FFF2-40B4-BE49-F238E27FC236}">
                <a16:creationId xmlns:a16="http://schemas.microsoft.com/office/drawing/2014/main" id="{1B70D70E-2EE6-BF62-5660-FF6CFAD0E63D}"/>
              </a:ext>
            </a:extLst>
          </p:cNvPr>
          <p:cNvSpPr>
            <a:spLocks noGrp="1"/>
          </p:cNvSpPr>
          <p:nvPr>
            <p:ph type="pic" sz="quarter" idx="13"/>
          </p:nvPr>
        </p:nvSpPr>
        <p:spPr>
          <a:xfrm>
            <a:off x="7308368" y="1852612"/>
            <a:ext cx="5252600" cy="3609975"/>
          </a:xfrm>
          <a:prstGeom prst="roundRect">
            <a:avLst>
              <a:gd name="adj" fmla="val 3281"/>
            </a:avLst>
          </a:prstGeom>
        </p:spPr>
        <p:txBody>
          <a:bodyPr/>
          <a:lstStyle/>
          <a:p>
            <a:endParaRPr lang="ru-RU"/>
          </a:p>
        </p:txBody>
      </p:sp>
      <p:sp>
        <p:nvSpPr>
          <p:cNvPr id="15" name="Текст 14">
            <a:extLst>
              <a:ext uri="{FF2B5EF4-FFF2-40B4-BE49-F238E27FC236}">
                <a16:creationId xmlns:a16="http://schemas.microsoft.com/office/drawing/2014/main" id="{5B3B671A-5AD2-35DA-9E7E-3AE2D169484F}"/>
              </a:ext>
            </a:extLst>
          </p:cNvPr>
          <p:cNvSpPr>
            <a:spLocks noGrp="1"/>
          </p:cNvSpPr>
          <p:nvPr>
            <p:ph type="body" sz="quarter" idx="14"/>
          </p:nvPr>
        </p:nvSpPr>
        <p:spPr>
          <a:xfrm>
            <a:off x="599661" y="1852612"/>
            <a:ext cx="2624552" cy="3609976"/>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 name="Номер слайда 4">
            <a:extLst>
              <a:ext uri="{FF2B5EF4-FFF2-40B4-BE49-F238E27FC236}">
                <a16:creationId xmlns:a16="http://schemas.microsoft.com/office/drawing/2014/main" id="{50E73817-7DF2-7F29-C8B8-0FFF36405A83}"/>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a16="http://schemas.microsoft.com/office/drawing/2014/main" id="{245DBB21-2694-9011-C1A0-751E006724B6}"/>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a16="http://schemas.microsoft.com/office/drawing/2014/main" id="{1A161FED-99D9-D9F1-5454-B4F4021EC98B}"/>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5" name="Текст 7">
            <a:extLst>
              <a:ext uri="{FF2B5EF4-FFF2-40B4-BE49-F238E27FC236}">
                <a16:creationId xmlns:a16="http://schemas.microsoft.com/office/drawing/2014/main" id="{EF4D1A04-2830-E3E9-3EDE-73397F6BD103}"/>
              </a:ext>
            </a:extLst>
          </p:cNvPr>
          <p:cNvSpPr>
            <a:spLocks noGrp="1"/>
          </p:cNvSpPr>
          <p:nvPr>
            <p:ph type="body" sz="quarter" idx="15"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255679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ри изображения">
    <p:spTree>
      <p:nvGrpSpPr>
        <p:cNvPr id="1" name=""/>
        <p:cNvGrpSpPr/>
        <p:nvPr/>
      </p:nvGrpSpPr>
      <p:grpSpPr>
        <a:xfrm>
          <a:off x="0" y="0"/>
          <a:ext cx="0" cy="0"/>
          <a:chOff x="0" y="0"/>
          <a:chExt cx="0" cy="0"/>
        </a:xfrm>
      </p:grpSpPr>
      <p:sp>
        <p:nvSpPr>
          <p:cNvPr id="6" name="object 13">
            <a:extLst>
              <a:ext uri="{FF2B5EF4-FFF2-40B4-BE49-F238E27FC236}">
                <a16:creationId xmlns:a16="http://schemas.microsoft.com/office/drawing/2014/main" id="{821B21DE-85EE-6E42-463C-EB834293C958}"/>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Рисунок 11">
            <a:extLst>
              <a:ext uri="{FF2B5EF4-FFF2-40B4-BE49-F238E27FC236}">
                <a16:creationId xmlns:a16="http://schemas.microsoft.com/office/drawing/2014/main" id="{826B263B-E390-012A-5F0A-39E844838383}"/>
              </a:ext>
            </a:extLst>
          </p:cNvPr>
          <p:cNvSpPr>
            <a:spLocks noGrp="1"/>
          </p:cNvSpPr>
          <p:nvPr>
            <p:ph type="pic" sz="quarter" idx="12"/>
          </p:nvPr>
        </p:nvSpPr>
        <p:spPr>
          <a:xfrm>
            <a:off x="4572500" y="1852613"/>
            <a:ext cx="3055938" cy="3609975"/>
          </a:xfrm>
          <a:prstGeom prst="roundRect">
            <a:avLst>
              <a:gd name="adj" fmla="val 3281"/>
            </a:avLst>
          </a:prstGeom>
        </p:spPr>
        <p:txBody>
          <a:bodyPr/>
          <a:lstStyle/>
          <a:p>
            <a:endParaRPr lang="ru-RU"/>
          </a:p>
        </p:txBody>
      </p:sp>
      <p:sp>
        <p:nvSpPr>
          <p:cNvPr id="2" name="Рисунок 11">
            <a:extLst>
              <a:ext uri="{FF2B5EF4-FFF2-40B4-BE49-F238E27FC236}">
                <a16:creationId xmlns:a16="http://schemas.microsoft.com/office/drawing/2014/main" id="{69466542-69BD-7C3F-0AD3-286F33486761}"/>
              </a:ext>
            </a:extLst>
          </p:cNvPr>
          <p:cNvSpPr>
            <a:spLocks noGrp="1"/>
          </p:cNvSpPr>
          <p:nvPr>
            <p:ph type="pic" sz="quarter" idx="13"/>
          </p:nvPr>
        </p:nvSpPr>
        <p:spPr>
          <a:xfrm>
            <a:off x="8042293" y="1852613"/>
            <a:ext cx="3055938" cy="3609975"/>
          </a:xfrm>
          <a:prstGeom prst="roundRect">
            <a:avLst>
              <a:gd name="adj" fmla="val 3281"/>
            </a:avLst>
          </a:prstGeom>
        </p:spPr>
        <p:txBody>
          <a:bodyPr/>
          <a:lstStyle/>
          <a:p>
            <a:endParaRPr lang="ru-RU"/>
          </a:p>
        </p:txBody>
      </p:sp>
      <p:sp>
        <p:nvSpPr>
          <p:cNvPr id="3" name="Рисунок 11">
            <a:extLst>
              <a:ext uri="{FF2B5EF4-FFF2-40B4-BE49-F238E27FC236}">
                <a16:creationId xmlns:a16="http://schemas.microsoft.com/office/drawing/2014/main" id="{3471242F-CCB7-688C-7FF7-2E77CEAC1F13}"/>
              </a:ext>
            </a:extLst>
          </p:cNvPr>
          <p:cNvSpPr>
            <a:spLocks noGrp="1"/>
          </p:cNvSpPr>
          <p:nvPr>
            <p:ph type="pic" sz="quarter" idx="14"/>
          </p:nvPr>
        </p:nvSpPr>
        <p:spPr>
          <a:xfrm>
            <a:off x="1102707" y="1852613"/>
            <a:ext cx="3055938" cy="3609975"/>
          </a:xfrm>
          <a:prstGeom prst="roundRect">
            <a:avLst>
              <a:gd name="adj" fmla="val 3281"/>
            </a:avLst>
          </a:prstGeom>
        </p:spPr>
        <p:txBody>
          <a:bodyPr/>
          <a:lstStyle/>
          <a:p>
            <a:endParaRPr lang="ru-RU"/>
          </a:p>
        </p:txBody>
      </p:sp>
      <p:sp>
        <p:nvSpPr>
          <p:cNvPr id="5" name="Номер слайда 4">
            <a:extLst>
              <a:ext uri="{FF2B5EF4-FFF2-40B4-BE49-F238E27FC236}">
                <a16:creationId xmlns:a16="http://schemas.microsoft.com/office/drawing/2014/main" id="{629AC462-0E67-2B17-CA38-A795A2BB5CB7}"/>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8" name="Нижний колонтитул 3">
            <a:extLst>
              <a:ext uri="{FF2B5EF4-FFF2-40B4-BE49-F238E27FC236}">
                <a16:creationId xmlns:a16="http://schemas.microsoft.com/office/drawing/2014/main" id="{3F9C5E39-5BEB-8216-F122-FED360A9714E}"/>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4" name="Заголовок 1">
            <a:extLst>
              <a:ext uri="{FF2B5EF4-FFF2-40B4-BE49-F238E27FC236}">
                <a16:creationId xmlns:a16="http://schemas.microsoft.com/office/drawing/2014/main" id="{FB02ACF7-CA5E-D254-6472-2B0036E8DD37}"/>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9" name="Текст 7">
            <a:extLst>
              <a:ext uri="{FF2B5EF4-FFF2-40B4-BE49-F238E27FC236}">
                <a16:creationId xmlns:a16="http://schemas.microsoft.com/office/drawing/2014/main" id="{44DD9EAF-3283-077F-83E4-6879315A564E}"/>
              </a:ext>
            </a:extLst>
          </p:cNvPr>
          <p:cNvSpPr>
            <a:spLocks noGrp="1"/>
          </p:cNvSpPr>
          <p:nvPr>
            <p:ph type="body" sz="quarter" idx="15"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3476723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Изображение с подписью">
    <p:spTree>
      <p:nvGrpSpPr>
        <p:cNvPr id="1" name=""/>
        <p:cNvGrpSpPr/>
        <p:nvPr/>
      </p:nvGrpSpPr>
      <p:grpSpPr>
        <a:xfrm>
          <a:off x="0" y="0"/>
          <a:ext cx="0" cy="0"/>
          <a:chOff x="0" y="0"/>
          <a:chExt cx="0" cy="0"/>
        </a:xfrm>
      </p:grpSpPr>
      <p:sp>
        <p:nvSpPr>
          <p:cNvPr id="11" name="object 13">
            <a:extLst>
              <a:ext uri="{FF2B5EF4-FFF2-40B4-BE49-F238E27FC236}">
                <a16:creationId xmlns:a16="http://schemas.microsoft.com/office/drawing/2014/main" id="{F3244840-D46E-7CA6-422B-3AC25F58923C}"/>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6" name="Объект 5">
            <a:extLst>
              <a:ext uri="{FF2B5EF4-FFF2-40B4-BE49-F238E27FC236}">
                <a16:creationId xmlns:a16="http://schemas.microsoft.com/office/drawing/2014/main" id="{12A59621-BEC3-13D1-CC5C-BC6D3DB14600}"/>
              </a:ext>
            </a:extLst>
          </p:cNvPr>
          <p:cNvSpPr>
            <a:spLocks noGrp="1"/>
          </p:cNvSpPr>
          <p:nvPr>
            <p:ph sz="quarter" idx="12"/>
          </p:nvPr>
        </p:nvSpPr>
        <p:spPr>
          <a:xfrm>
            <a:off x="599661" y="1285733"/>
            <a:ext cx="11136244" cy="4453216"/>
          </a:xfrm>
          <a:prstGeom prst="rect">
            <a:avLst/>
          </a:prstGeom>
        </p:spPr>
        <p:txBody>
          <a:bodyPr>
            <a:normAutofit/>
          </a:bodyPr>
          <a:lstStyle>
            <a:lvl1pPr marL="0" indent="0">
              <a:buNone/>
              <a:defRPr sz="1400"/>
            </a:lvl1pPr>
          </a:lstStyle>
          <a:p>
            <a:pPr lvl="0"/>
            <a:r>
              <a:rPr lang="ru-RU" dirty="0"/>
              <a:t>Образец текста</a:t>
            </a:r>
          </a:p>
        </p:txBody>
      </p:sp>
      <p:sp>
        <p:nvSpPr>
          <p:cNvPr id="3" name="Номер слайда 4">
            <a:extLst>
              <a:ext uri="{FF2B5EF4-FFF2-40B4-BE49-F238E27FC236}">
                <a16:creationId xmlns:a16="http://schemas.microsoft.com/office/drawing/2014/main" id="{6F3A45D3-8FCD-97D9-5D8A-049C1E22EC68}"/>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9" name="Нижний колонтитул 3">
            <a:extLst>
              <a:ext uri="{FF2B5EF4-FFF2-40B4-BE49-F238E27FC236}">
                <a16:creationId xmlns:a16="http://schemas.microsoft.com/office/drawing/2014/main" id="{5198C4F6-DB3A-5160-A22E-7DBF4D955DC7}"/>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a16="http://schemas.microsoft.com/office/drawing/2014/main" id="{070E9E71-E85F-F2CD-403C-DA89F0C247DB}"/>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4" name="Текст 7">
            <a:extLst>
              <a:ext uri="{FF2B5EF4-FFF2-40B4-BE49-F238E27FC236}">
                <a16:creationId xmlns:a16="http://schemas.microsoft.com/office/drawing/2014/main" id="{34C7BC9C-3584-5EE4-62DD-B2928C3B0A92}"/>
              </a:ext>
            </a:extLst>
          </p:cNvPr>
          <p:cNvSpPr>
            <a:spLocks noGrp="1"/>
          </p:cNvSpPr>
          <p:nvPr>
            <p:ph type="body" sz="quarter" idx="13"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4512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03D16D53-7852-B8AF-68FA-5E3C80BD939F}"/>
              </a:ext>
            </a:extLst>
          </p:cNvPr>
          <p:cNvSpPr>
            <a:spLocks noGrp="1"/>
          </p:cNvSpPr>
          <p:nvPr>
            <p:ph type="body" sz="half" idx="2"/>
          </p:nvPr>
        </p:nvSpPr>
        <p:spPr>
          <a:xfrm>
            <a:off x="599661" y="1119498"/>
            <a:ext cx="3932237" cy="4741551"/>
          </a:xfrm>
          <a:prstGeom prst="rect">
            <a:avLst/>
          </a:prstGeo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11" name="object 13">
            <a:extLst>
              <a:ext uri="{FF2B5EF4-FFF2-40B4-BE49-F238E27FC236}">
                <a16:creationId xmlns:a16="http://schemas.microsoft.com/office/drawing/2014/main" id="{0150B22C-36E5-ACAF-31F7-3EE49D3BB286}"/>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7" name="Рисунок 16">
            <a:extLst>
              <a:ext uri="{FF2B5EF4-FFF2-40B4-BE49-F238E27FC236}">
                <a16:creationId xmlns:a16="http://schemas.microsoft.com/office/drawing/2014/main" id="{A9B994D8-D0ED-E6D0-8144-FF42E93F4EF1}"/>
              </a:ext>
            </a:extLst>
          </p:cNvPr>
          <p:cNvSpPr>
            <a:spLocks noGrp="1"/>
          </p:cNvSpPr>
          <p:nvPr>
            <p:ph type="pic" sz="quarter" idx="12"/>
          </p:nvPr>
        </p:nvSpPr>
        <p:spPr>
          <a:xfrm>
            <a:off x="5018088" y="1119499"/>
            <a:ext cx="6718300" cy="4741551"/>
          </a:xfrm>
          <a:prstGeom prst="rect">
            <a:avLst/>
          </a:prstGeom>
        </p:spPr>
        <p:txBody>
          <a:bodyPr/>
          <a:lstStyle/>
          <a:p>
            <a:endParaRPr lang="ru-RU" dirty="0"/>
          </a:p>
        </p:txBody>
      </p:sp>
      <p:sp>
        <p:nvSpPr>
          <p:cNvPr id="12" name="Номер слайда 4">
            <a:extLst>
              <a:ext uri="{FF2B5EF4-FFF2-40B4-BE49-F238E27FC236}">
                <a16:creationId xmlns:a16="http://schemas.microsoft.com/office/drawing/2014/main" id="{51FA5304-2109-7D22-A5D1-CD631A213791}"/>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a16="http://schemas.microsoft.com/office/drawing/2014/main" id="{B4CA5D0B-8B52-1107-559A-749E3A7F434E}"/>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a16="http://schemas.microsoft.com/office/drawing/2014/main" id="{005A60C2-7DA8-25C7-6D2C-1526D3D5B682}"/>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5" name="Текст 7">
            <a:extLst>
              <a:ext uri="{FF2B5EF4-FFF2-40B4-BE49-F238E27FC236}">
                <a16:creationId xmlns:a16="http://schemas.microsoft.com/office/drawing/2014/main" id="{4AB7BD09-9759-BE33-C1BD-C93A3734D962}"/>
              </a:ext>
            </a:extLst>
          </p:cNvPr>
          <p:cNvSpPr>
            <a:spLocks noGrp="1"/>
          </p:cNvSpPr>
          <p:nvPr>
            <p:ph type="body" sz="quarter" idx="13"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33614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График и описание">
    <p:spTree>
      <p:nvGrpSpPr>
        <p:cNvPr id="1" name=""/>
        <p:cNvGrpSpPr/>
        <p:nvPr/>
      </p:nvGrpSpPr>
      <p:grpSpPr>
        <a:xfrm>
          <a:off x="0" y="0"/>
          <a:ext cx="0" cy="0"/>
          <a:chOff x="0" y="0"/>
          <a:chExt cx="0" cy="0"/>
        </a:xfrm>
      </p:grpSpPr>
      <p:sp>
        <p:nvSpPr>
          <p:cNvPr id="6" name="object 13">
            <a:extLst>
              <a:ext uri="{FF2B5EF4-FFF2-40B4-BE49-F238E27FC236}">
                <a16:creationId xmlns:a16="http://schemas.microsoft.com/office/drawing/2014/main" id="{0B77544B-57D9-E431-D1E6-8256238A8B0B}"/>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Диаграмма 11">
            <a:extLst>
              <a:ext uri="{FF2B5EF4-FFF2-40B4-BE49-F238E27FC236}">
                <a16:creationId xmlns:a16="http://schemas.microsoft.com/office/drawing/2014/main" id="{C55CCD9B-D286-2625-CCCD-E190BE736E02}"/>
              </a:ext>
            </a:extLst>
          </p:cNvPr>
          <p:cNvSpPr>
            <a:spLocks noGrp="1"/>
          </p:cNvSpPr>
          <p:nvPr>
            <p:ph type="chart" sz="quarter" idx="12"/>
          </p:nvPr>
        </p:nvSpPr>
        <p:spPr>
          <a:xfrm>
            <a:off x="600075" y="1255713"/>
            <a:ext cx="7177088" cy="4478337"/>
          </a:xfrm>
          <a:prstGeom prst="rect">
            <a:avLst/>
          </a:prstGeom>
        </p:spPr>
        <p:txBody>
          <a:bodyPr/>
          <a:lstStyle/>
          <a:p>
            <a:endParaRPr lang="ru-RU"/>
          </a:p>
        </p:txBody>
      </p:sp>
      <p:sp>
        <p:nvSpPr>
          <p:cNvPr id="14" name="Текст 13">
            <a:extLst>
              <a:ext uri="{FF2B5EF4-FFF2-40B4-BE49-F238E27FC236}">
                <a16:creationId xmlns:a16="http://schemas.microsoft.com/office/drawing/2014/main" id="{415DDDC4-24BA-1A90-35C7-DBF0F8076A55}"/>
              </a:ext>
            </a:extLst>
          </p:cNvPr>
          <p:cNvSpPr>
            <a:spLocks noGrp="1"/>
          </p:cNvSpPr>
          <p:nvPr>
            <p:ph type="body" sz="quarter" idx="13"/>
          </p:nvPr>
        </p:nvSpPr>
        <p:spPr>
          <a:xfrm>
            <a:off x="8186738" y="1255713"/>
            <a:ext cx="3549650" cy="4478337"/>
          </a:xfrm>
          <a:prstGeom prst="rect">
            <a:avLst/>
          </a:prstGeom>
        </p:spPr>
        <p:txBody>
          <a:bodyPr>
            <a:normAutofit/>
          </a:bodyPr>
          <a:lstStyle>
            <a:lvl1pPr marL="0" indent="0">
              <a:buNone/>
              <a:defRPr sz="1200"/>
            </a:lvl1pPr>
          </a:lstStyle>
          <a:p>
            <a:pPr lvl="0"/>
            <a:r>
              <a:rPr lang="ru-RU" dirty="0"/>
              <a:t>Образец текста</a:t>
            </a:r>
          </a:p>
        </p:txBody>
      </p:sp>
      <p:sp>
        <p:nvSpPr>
          <p:cNvPr id="2" name="Номер слайда 4">
            <a:extLst>
              <a:ext uri="{FF2B5EF4-FFF2-40B4-BE49-F238E27FC236}">
                <a16:creationId xmlns:a16="http://schemas.microsoft.com/office/drawing/2014/main" id="{66B31BB7-B03F-E9BD-6391-BD436CF802B4}"/>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a16="http://schemas.microsoft.com/office/drawing/2014/main" id="{E873933A-3B4D-6646-56C5-E235FC347F01}"/>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3" name="Заголовок 1">
            <a:extLst>
              <a:ext uri="{FF2B5EF4-FFF2-40B4-BE49-F238E27FC236}">
                <a16:creationId xmlns:a16="http://schemas.microsoft.com/office/drawing/2014/main" id="{4189CEE9-BCAA-085E-E731-B61C28BF6D38}"/>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4" name="Текст 7">
            <a:extLst>
              <a:ext uri="{FF2B5EF4-FFF2-40B4-BE49-F238E27FC236}">
                <a16:creationId xmlns:a16="http://schemas.microsoft.com/office/drawing/2014/main" id="{307BA70B-D78C-BFCC-F3D1-DA54BEDA32C9}"/>
              </a:ext>
            </a:extLst>
          </p:cNvPr>
          <p:cNvSpPr>
            <a:spLocks noGrp="1"/>
          </p:cNvSpPr>
          <p:nvPr>
            <p:ph type="body" sz="quarter" idx="14"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2893658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C98E6E48-539F-6663-3EC2-99A02C6C8F61}"/>
              </a:ext>
            </a:extLst>
          </p:cNvPr>
          <p:cNvSpPr>
            <a:spLocks noGrp="1"/>
          </p:cNvSpPr>
          <p:nvPr>
            <p:ph type="body" idx="1"/>
          </p:nvPr>
        </p:nvSpPr>
        <p:spPr>
          <a:xfrm>
            <a:off x="962452" y="1309026"/>
            <a:ext cx="4600230" cy="642821"/>
          </a:xfrm>
          <a:prstGeom prst="rect">
            <a:avLst/>
          </a:prstGeom>
        </p:spPr>
        <p:txBody>
          <a:bodyPr anchor="t">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a:extLst>
              <a:ext uri="{FF2B5EF4-FFF2-40B4-BE49-F238E27FC236}">
                <a16:creationId xmlns:a16="http://schemas.microsoft.com/office/drawing/2014/main" id="{1412E470-A3E0-AA1D-BD7D-EE0A4A8BC51F}"/>
              </a:ext>
            </a:extLst>
          </p:cNvPr>
          <p:cNvSpPr>
            <a:spLocks noGrp="1"/>
          </p:cNvSpPr>
          <p:nvPr>
            <p:ph sz="half" idx="2"/>
          </p:nvPr>
        </p:nvSpPr>
        <p:spPr>
          <a:xfrm>
            <a:off x="962452" y="1951848"/>
            <a:ext cx="4600230" cy="3684588"/>
          </a:xfrm>
          <a:prstGeom prst="rect">
            <a:avLst/>
          </a:prstGeom>
        </p:spPr>
        <p:txBody>
          <a:bodyPr>
            <a:normAutofit/>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ru-RU" dirty="0"/>
              <a:t>Образец текста</a:t>
            </a:r>
          </a:p>
        </p:txBody>
      </p:sp>
      <p:sp>
        <p:nvSpPr>
          <p:cNvPr id="5" name="Текст 4">
            <a:extLst>
              <a:ext uri="{FF2B5EF4-FFF2-40B4-BE49-F238E27FC236}">
                <a16:creationId xmlns:a16="http://schemas.microsoft.com/office/drawing/2014/main" id="{03636147-C979-6BB0-1430-8A01998438C1}"/>
              </a:ext>
            </a:extLst>
          </p:cNvPr>
          <p:cNvSpPr>
            <a:spLocks noGrp="1"/>
          </p:cNvSpPr>
          <p:nvPr>
            <p:ph type="body" sz="quarter" idx="3"/>
          </p:nvPr>
        </p:nvSpPr>
        <p:spPr>
          <a:xfrm>
            <a:off x="6583029" y="1309026"/>
            <a:ext cx="4626801" cy="642821"/>
          </a:xfrm>
          <a:prstGeom prst="rect">
            <a:avLst/>
          </a:prstGeom>
        </p:spPr>
        <p:txBody>
          <a:bodyPr anchor="t">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3" name="object 13">
            <a:extLst>
              <a:ext uri="{FF2B5EF4-FFF2-40B4-BE49-F238E27FC236}">
                <a16:creationId xmlns:a16="http://schemas.microsoft.com/office/drawing/2014/main" id="{AD0B6318-4C01-5B81-FFE0-29FA74921D8E}"/>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9" name="Объект 3">
            <a:extLst>
              <a:ext uri="{FF2B5EF4-FFF2-40B4-BE49-F238E27FC236}">
                <a16:creationId xmlns:a16="http://schemas.microsoft.com/office/drawing/2014/main" id="{CEB75230-A382-1CD5-FD4F-96C0E7AB2D26}"/>
              </a:ext>
            </a:extLst>
          </p:cNvPr>
          <p:cNvSpPr>
            <a:spLocks noGrp="1"/>
          </p:cNvSpPr>
          <p:nvPr>
            <p:ph sz="half" idx="12"/>
          </p:nvPr>
        </p:nvSpPr>
        <p:spPr>
          <a:xfrm>
            <a:off x="6596314" y="1951848"/>
            <a:ext cx="4600230" cy="3684588"/>
          </a:xfrm>
          <a:prstGeom prst="rect">
            <a:avLst/>
          </a:prstGeom>
        </p:spPr>
        <p:txBody>
          <a:bodyPr>
            <a:normAutofit/>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ru-RU" dirty="0"/>
              <a:t>Образец текста</a:t>
            </a:r>
          </a:p>
        </p:txBody>
      </p:sp>
      <p:sp>
        <p:nvSpPr>
          <p:cNvPr id="14" name="Номер слайда 4">
            <a:extLst>
              <a:ext uri="{FF2B5EF4-FFF2-40B4-BE49-F238E27FC236}">
                <a16:creationId xmlns:a16="http://schemas.microsoft.com/office/drawing/2014/main" id="{A87B1AA6-636A-712D-E7E7-19BD221B0188}"/>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9" name="Нижний колонтитул 3">
            <a:extLst>
              <a:ext uri="{FF2B5EF4-FFF2-40B4-BE49-F238E27FC236}">
                <a16:creationId xmlns:a16="http://schemas.microsoft.com/office/drawing/2014/main" id="{EB9C93E9-B451-90FC-1FD3-8515D51D06D0}"/>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a16="http://schemas.microsoft.com/office/drawing/2014/main" id="{711924B1-DCDE-F91A-0FD7-A15A2E7CD742}"/>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7" name="Текст 7">
            <a:extLst>
              <a:ext uri="{FF2B5EF4-FFF2-40B4-BE49-F238E27FC236}">
                <a16:creationId xmlns:a16="http://schemas.microsoft.com/office/drawing/2014/main" id="{5C6E4452-5012-D830-B4E4-8BF2C661D806}"/>
              </a:ext>
            </a:extLst>
          </p:cNvPr>
          <p:cNvSpPr>
            <a:spLocks noGrp="1"/>
          </p:cNvSpPr>
          <p:nvPr>
            <p:ph type="body" sz="quarter" idx="13"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4025139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p:nvSpPr>
          <p:cNvPr id="6" name="object 13">
            <a:extLst>
              <a:ext uri="{FF2B5EF4-FFF2-40B4-BE49-F238E27FC236}">
                <a16:creationId xmlns:a16="http://schemas.microsoft.com/office/drawing/2014/main" id="{8343AC42-1174-A0F9-D614-82F7219605DC}"/>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Рисунок 11">
            <a:extLst>
              <a:ext uri="{FF2B5EF4-FFF2-40B4-BE49-F238E27FC236}">
                <a16:creationId xmlns:a16="http://schemas.microsoft.com/office/drawing/2014/main" id="{B24FDC3D-6C08-F9B5-A0FF-4CCABC08556B}"/>
              </a:ext>
            </a:extLst>
          </p:cNvPr>
          <p:cNvSpPr>
            <a:spLocks noGrp="1"/>
          </p:cNvSpPr>
          <p:nvPr>
            <p:ph type="pic" sz="quarter" idx="12"/>
          </p:nvPr>
        </p:nvSpPr>
        <p:spPr>
          <a:xfrm>
            <a:off x="2863098" y="2148277"/>
            <a:ext cx="1443539" cy="1443539"/>
          </a:xfrm>
          <a:prstGeom prst="ellipse">
            <a:avLst/>
          </a:prstGeom>
        </p:spPr>
        <p:txBody>
          <a:bodyPr/>
          <a:lstStyle/>
          <a:p>
            <a:endParaRPr lang="ru-RU" dirty="0"/>
          </a:p>
        </p:txBody>
      </p:sp>
      <p:sp>
        <p:nvSpPr>
          <p:cNvPr id="14" name="Текст 13">
            <a:extLst>
              <a:ext uri="{FF2B5EF4-FFF2-40B4-BE49-F238E27FC236}">
                <a16:creationId xmlns:a16="http://schemas.microsoft.com/office/drawing/2014/main" id="{97F2BDD6-A506-2B6D-9A72-241571857992}"/>
              </a:ext>
            </a:extLst>
          </p:cNvPr>
          <p:cNvSpPr>
            <a:spLocks noGrp="1"/>
          </p:cNvSpPr>
          <p:nvPr>
            <p:ph type="body" sz="quarter" idx="13"/>
          </p:nvPr>
        </p:nvSpPr>
        <p:spPr>
          <a:xfrm>
            <a:off x="5512259" y="2373142"/>
            <a:ext cx="3814428" cy="2135779"/>
          </a:xfrm>
          <a:prstGeom prst="rect">
            <a:avLst/>
          </a:prstGeom>
        </p:spPr>
        <p:txBody>
          <a:bodyPr anchor="ctr">
            <a:normAutofit/>
          </a:bodyPr>
          <a:lstStyle>
            <a:lvl1pPr marL="0" indent="0">
              <a:buFontTx/>
              <a:buNone/>
              <a:defRPr sz="1200"/>
            </a:lvl1pPr>
            <a:lvl2pPr>
              <a:defRPr sz="1200"/>
            </a:lvl2pPr>
            <a:lvl3pPr>
              <a:defRPr sz="1200"/>
            </a:lvl3pPr>
            <a:lvl4pPr>
              <a:defRPr sz="1200"/>
            </a:lvl4pPr>
            <a:lvl5pPr>
              <a:defRPr sz="1200"/>
            </a:lvl5pPr>
          </a:lstStyle>
          <a:p>
            <a:pPr lvl="0"/>
            <a:r>
              <a:rPr lang="ru-RU" dirty="0"/>
              <a:t>Образец текста</a:t>
            </a:r>
          </a:p>
        </p:txBody>
      </p:sp>
      <p:sp>
        <p:nvSpPr>
          <p:cNvPr id="18" name="Текст 13">
            <a:extLst>
              <a:ext uri="{FF2B5EF4-FFF2-40B4-BE49-F238E27FC236}">
                <a16:creationId xmlns:a16="http://schemas.microsoft.com/office/drawing/2014/main" id="{DA2D08C4-B4F3-003F-4C41-F9CE056459D7}"/>
              </a:ext>
            </a:extLst>
          </p:cNvPr>
          <p:cNvSpPr>
            <a:spLocks noGrp="1"/>
          </p:cNvSpPr>
          <p:nvPr>
            <p:ph type="body" sz="quarter" idx="16"/>
          </p:nvPr>
        </p:nvSpPr>
        <p:spPr>
          <a:xfrm>
            <a:off x="2863098" y="3878662"/>
            <a:ext cx="2016876" cy="630260"/>
          </a:xfrm>
          <a:prstGeom prst="rect">
            <a:avLst/>
          </a:prstGeom>
        </p:spPr>
        <p:txBody>
          <a:bodyPr>
            <a:normAutofit/>
          </a:bodyPr>
          <a:lstStyle>
            <a:lvl1pPr marL="0" indent="0">
              <a:buFontTx/>
              <a:buNone/>
              <a:defRPr sz="1200" b="1"/>
            </a:lvl1pPr>
            <a:lvl2pPr>
              <a:defRPr sz="1200"/>
            </a:lvl2pPr>
            <a:lvl3pPr>
              <a:defRPr sz="1200"/>
            </a:lvl3pPr>
            <a:lvl4pPr>
              <a:defRPr sz="1200"/>
            </a:lvl4pPr>
            <a:lvl5pPr>
              <a:defRPr sz="1200"/>
            </a:lvl5pPr>
          </a:lstStyle>
          <a:p>
            <a:pPr lvl="0"/>
            <a:r>
              <a:rPr lang="ru-RU" dirty="0"/>
              <a:t>Образец текста</a:t>
            </a:r>
          </a:p>
        </p:txBody>
      </p:sp>
      <p:sp>
        <p:nvSpPr>
          <p:cNvPr id="3" name="Номер слайда 4">
            <a:extLst>
              <a:ext uri="{FF2B5EF4-FFF2-40B4-BE49-F238E27FC236}">
                <a16:creationId xmlns:a16="http://schemas.microsoft.com/office/drawing/2014/main" id="{AC3773A7-9B04-3EE4-6241-6EFC66E05F51}"/>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a16="http://schemas.microsoft.com/office/drawing/2014/main" id="{3FFE4DE8-568E-3060-9EE8-09722B0ABEDD}"/>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a16="http://schemas.microsoft.com/office/drawing/2014/main" id="{D6F2890C-8318-24FC-B4AB-CFFE55846C90}"/>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5" name="Текст 7">
            <a:extLst>
              <a:ext uri="{FF2B5EF4-FFF2-40B4-BE49-F238E27FC236}">
                <a16:creationId xmlns:a16="http://schemas.microsoft.com/office/drawing/2014/main" id="{D30D06D8-9D38-370D-A2B4-BC6732CB0702}"/>
              </a:ext>
            </a:extLst>
          </p:cNvPr>
          <p:cNvSpPr>
            <a:spLocks noGrp="1"/>
          </p:cNvSpPr>
          <p:nvPr>
            <p:ph type="body" sz="quarter" idx="17"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142636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Две цитаты">
    <p:spTree>
      <p:nvGrpSpPr>
        <p:cNvPr id="1" name=""/>
        <p:cNvGrpSpPr/>
        <p:nvPr/>
      </p:nvGrpSpPr>
      <p:grpSpPr>
        <a:xfrm>
          <a:off x="0" y="0"/>
          <a:ext cx="0" cy="0"/>
          <a:chOff x="0" y="0"/>
          <a:chExt cx="0" cy="0"/>
        </a:xfrm>
      </p:grpSpPr>
      <p:sp>
        <p:nvSpPr>
          <p:cNvPr id="6" name="object 13">
            <a:extLst>
              <a:ext uri="{FF2B5EF4-FFF2-40B4-BE49-F238E27FC236}">
                <a16:creationId xmlns:a16="http://schemas.microsoft.com/office/drawing/2014/main" id="{8343AC42-1174-A0F9-D614-82F7219605DC}"/>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Рисунок 11">
            <a:extLst>
              <a:ext uri="{FF2B5EF4-FFF2-40B4-BE49-F238E27FC236}">
                <a16:creationId xmlns:a16="http://schemas.microsoft.com/office/drawing/2014/main" id="{B24FDC3D-6C08-F9B5-A0FF-4CCABC08556B}"/>
              </a:ext>
            </a:extLst>
          </p:cNvPr>
          <p:cNvSpPr>
            <a:spLocks noGrp="1"/>
          </p:cNvSpPr>
          <p:nvPr>
            <p:ph type="pic" sz="quarter" idx="12"/>
          </p:nvPr>
        </p:nvSpPr>
        <p:spPr>
          <a:xfrm>
            <a:off x="1539625" y="1383485"/>
            <a:ext cx="1443539" cy="1443539"/>
          </a:xfrm>
          <a:prstGeom prst="ellipse">
            <a:avLst/>
          </a:prstGeom>
        </p:spPr>
        <p:txBody>
          <a:bodyPr/>
          <a:lstStyle/>
          <a:p>
            <a:endParaRPr lang="ru-RU" dirty="0"/>
          </a:p>
        </p:txBody>
      </p:sp>
      <p:sp>
        <p:nvSpPr>
          <p:cNvPr id="14" name="Текст 13">
            <a:extLst>
              <a:ext uri="{FF2B5EF4-FFF2-40B4-BE49-F238E27FC236}">
                <a16:creationId xmlns:a16="http://schemas.microsoft.com/office/drawing/2014/main" id="{97F2BDD6-A506-2B6D-9A72-241571857992}"/>
              </a:ext>
            </a:extLst>
          </p:cNvPr>
          <p:cNvSpPr>
            <a:spLocks noGrp="1"/>
          </p:cNvSpPr>
          <p:nvPr>
            <p:ph type="body" sz="quarter" idx="13"/>
          </p:nvPr>
        </p:nvSpPr>
        <p:spPr>
          <a:xfrm>
            <a:off x="2117141" y="3429000"/>
            <a:ext cx="2217821" cy="1936750"/>
          </a:xfrm>
          <a:prstGeom prst="rect">
            <a:avLst/>
          </a:prstGeom>
        </p:spPr>
        <p:txBody>
          <a:bodyPr>
            <a:normAutofit/>
          </a:bodyPr>
          <a:lstStyle>
            <a:lvl1pPr marL="0" indent="0">
              <a:buFontTx/>
              <a:buNone/>
              <a:defRPr sz="1200"/>
            </a:lvl1pPr>
            <a:lvl2pPr>
              <a:defRPr sz="1200"/>
            </a:lvl2pPr>
            <a:lvl3pPr>
              <a:defRPr sz="1200"/>
            </a:lvl3pPr>
            <a:lvl4pPr>
              <a:defRPr sz="1200"/>
            </a:lvl4pPr>
            <a:lvl5pPr>
              <a:defRPr sz="1200"/>
            </a:lvl5pPr>
          </a:lstStyle>
          <a:p>
            <a:pPr lvl="0"/>
            <a:r>
              <a:rPr lang="ru-RU" dirty="0"/>
              <a:t>Образец текста</a:t>
            </a:r>
          </a:p>
        </p:txBody>
      </p:sp>
      <p:sp>
        <p:nvSpPr>
          <p:cNvPr id="17" name="Текст 13">
            <a:extLst>
              <a:ext uri="{FF2B5EF4-FFF2-40B4-BE49-F238E27FC236}">
                <a16:creationId xmlns:a16="http://schemas.microsoft.com/office/drawing/2014/main" id="{04330EFB-CBC7-CD9D-FF5F-A6357469426D}"/>
              </a:ext>
            </a:extLst>
          </p:cNvPr>
          <p:cNvSpPr>
            <a:spLocks noGrp="1"/>
          </p:cNvSpPr>
          <p:nvPr>
            <p:ph type="body" sz="quarter" idx="15"/>
          </p:nvPr>
        </p:nvSpPr>
        <p:spPr>
          <a:xfrm>
            <a:off x="7127394" y="3429000"/>
            <a:ext cx="2217821" cy="1936750"/>
          </a:xfrm>
          <a:prstGeom prst="rect">
            <a:avLst/>
          </a:prstGeom>
        </p:spPr>
        <p:txBody>
          <a:bodyPr>
            <a:normAutofit/>
          </a:bodyPr>
          <a:lstStyle>
            <a:lvl1pPr marL="0" indent="0">
              <a:buFontTx/>
              <a:buNone/>
              <a:defRPr sz="1200"/>
            </a:lvl1pPr>
            <a:lvl2pPr>
              <a:defRPr sz="1200"/>
            </a:lvl2pPr>
            <a:lvl3pPr>
              <a:defRPr sz="1200"/>
            </a:lvl3pPr>
            <a:lvl4pPr>
              <a:defRPr sz="1200"/>
            </a:lvl4pPr>
            <a:lvl5pPr>
              <a:defRPr sz="1200"/>
            </a:lvl5pPr>
          </a:lstStyle>
          <a:p>
            <a:pPr lvl="0"/>
            <a:r>
              <a:rPr lang="ru-RU" dirty="0"/>
              <a:t>Образец текста</a:t>
            </a:r>
          </a:p>
        </p:txBody>
      </p:sp>
      <p:sp>
        <p:nvSpPr>
          <p:cNvPr id="18" name="Текст 13">
            <a:extLst>
              <a:ext uri="{FF2B5EF4-FFF2-40B4-BE49-F238E27FC236}">
                <a16:creationId xmlns:a16="http://schemas.microsoft.com/office/drawing/2014/main" id="{DA2D08C4-B4F3-003F-4C41-F9CE056459D7}"/>
              </a:ext>
            </a:extLst>
          </p:cNvPr>
          <p:cNvSpPr>
            <a:spLocks noGrp="1"/>
          </p:cNvSpPr>
          <p:nvPr>
            <p:ph type="body" sz="quarter" idx="16"/>
          </p:nvPr>
        </p:nvSpPr>
        <p:spPr>
          <a:xfrm>
            <a:off x="3337177" y="1751993"/>
            <a:ext cx="2016876" cy="630260"/>
          </a:xfrm>
          <a:prstGeom prst="rect">
            <a:avLst/>
          </a:prstGeom>
        </p:spPr>
        <p:txBody>
          <a:bodyPr>
            <a:normAutofit/>
          </a:bodyPr>
          <a:lstStyle>
            <a:lvl1pPr marL="0" indent="0">
              <a:buFontTx/>
              <a:buNone/>
              <a:defRPr sz="1200" b="1"/>
            </a:lvl1pPr>
            <a:lvl2pPr>
              <a:defRPr sz="1200"/>
            </a:lvl2pPr>
            <a:lvl3pPr>
              <a:defRPr sz="1200"/>
            </a:lvl3pPr>
            <a:lvl4pPr>
              <a:defRPr sz="1200"/>
            </a:lvl4pPr>
            <a:lvl5pPr>
              <a:defRPr sz="1200"/>
            </a:lvl5pPr>
          </a:lstStyle>
          <a:p>
            <a:pPr lvl="0"/>
            <a:r>
              <a:rPr lang="ru-RU" dirty="0"/>
              <a:t>Образец текста</a:t>
            </a:r>
          </a:p>
        </p:txBody>
      </p:sp>
      <p:sp>
        <p:nvSpPr>
          <p:cNvPr id="20" name="Рисунок 11">
            <a:extLst>
              <a:ext uri="{FF2B5EF4-FFF2-40B4-BE49-F238E27FC236}">
                <a16:creationId xmlns:a16="http://schemas.microsoft.com/office/drawing/2014/main" id="{56067903-C0E3-AE2B-A079-16BDAED64182}"/>
              </a:ext>
            </a:extLst>
          </p:cNvPr>
          <p:cNvSpPr>
            <a:spLocks noGrp="1"/>
          </p:cNvSpPr>
          <p:nvPr>
            <p:ph type="pic" sz="quarter" idx="17"/>
          </p:nvPr>
        </p:nvSpPr>
        <p:spPr>
          <a:xfrm>
            <a:off x="6549878" y="1383485"/>
            <a:ext cx="1443539" cy="1443539"/>
          </a:xfrm>
          <a:prstGeom prst="ellipse">
            <a:avLst/>
          </a:prstGeom>
        </p:spPr>
        <p:txBody>
          <a:bodyPr/>
          <a:lstStyle/>
          <a:p>
            <a:endParaRPr lang="ru-RU" dirty="0"/>
          </a:p>
        </p:txBody>
      </p:sp>
      <p:sp>
        <p:nvSpPr>
          <p:cNvPr id="21" name="Текст 13">
            <a:extLst>
              <a:ext uri="{FF2B5EF4-FFF2-40B4-BE49-F238E27FC236}">
                <a16:creationId xmlns:a16="http://schemas.microsoft.com/office/drawing/2014/main" id="{4670D368-EE86-FD2B-A287-B8169A2DF13E}"/>
              </a:ext>
            </a:extLst>
          </p:cNvPr>
          <p:cNvSpPr>
            <a:spLocks noGrp="1"/>
          </p:cNvSpPr>
          <p:nvPr>
            <p:ph type="body" sz="quarter" idx="18"/>
          </p:nvPr>
        </p:nvSpPr>
        <p:spPr>
          <a:xfrm>
            <a:off x="8347430" y="1751993"/>
            <a:ext cx="2016876" cy="630260"/>
          </a:xfrm>
          <a:prstGeom prst="rect">
            <a:avLst/>
          </a:prstGeom>
        </p:spPr>
        <p:txBody>
          <a:bodyPr>
            <a:normAutofit/>
          </a:bodyPr>
          <a:lstStyle>
            <a:lvl1pPr marL="0" indent="0">
              <a:buFontTx/>
              <a:buNone/>
              <a:defRPr sz="1200" b="1"/>
            </a:lvl1pPr>
            <a:lvl2pPr>
              <a:defRPr sz="1200"/>
            </a:lvl2pPr>
            <a:lvl3pPr>
              <a:defRPr sz="1200"/>
            </a:lvl3pPr>
            <a:lvl4pPr>
              <a:defRPr sz="1200"/>
            </a:lvl4pPr>
            <a:lvl5pPr>
              <a:defRPr sz="1200"/>
            </a:lvl5pPr>
          </a:lstStyle>
          <a:p>
            <a:pPr lvl="0"/>
            <a:r>
              <a:rPr lang="ru-RU" dirty="0"/>
              <a:t>Образец текста</a:t>
            </a:r>
          </a:p>
        </p:txBody>
      </p:sp>
      <p:sp>
        <p:nvSpPr>
          <p:cNvPr id="3" name="Номер слайда 4">
            <a:extLst>
              <a:ext uri="{FF2B5EF4-FFF2-40B4-BE49-F238E27FC236}">
                <a16:creationId xmlns:a16="http://schemas.microsoft.com/office/drawing/2014/main" id="{B2053094-509F-09A3-FC67-7802C71B4C16}"/>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a16="http://schemas.microsoft.com/office/drawing/2014/main" id="{7A854170-0557-2FB2-1028-6A819A39818A}"/>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a16="http://schemas.microsoft.com/office/drawing/2014/main" id="{DF70B06E-141B-C29E-A2AF-118EF52D2B0E}"/>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5" name="Текст 7">
            <a:extLst>
              <a:ext uri="{FF2B5EF4-FFF2-40B4-BE49-F238E27FC236}">
                <a16:creationId xmlns:a16="http://schemas.microsoft.com/office/drawing/2014/main" id="{82807C79-F0C4-4FF1-0FE9-3C32AB65F842}"/>
              </a:ext>
            </a:extLst>
          </p:cNvPr>
          <p:cNvSpPr>
            <a:spLocks noGrp="1"/>
          </p:cNvSpPr>
          <p:nvPr>
            <p:ph type="body" sz="quarter" idx="19"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2756297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устой слайд с заголовком и колонтитулом">
    <p:spTree>
      <p:nvGrpSpPr>
        <p:cNvPr id="1" name=""/>
        <p:cNvGrpSpPr/>
        <p:nvPr/>
      </p:nvGrpSpPr>
      <p:grpSpPr>
        <a:xfrm>
          <a:off x="0" y="0"/>
          <a:ext cx="0" cy="0"/>
          <a:chOff x="0" y="0"/>
          <a:chExt cx="0" cy="0"/>
        </a:xfrm>
      </p:grpSpPr>
      <p:sp>
        <p:nvSpPr>
          <p:cNvPr id="10" name="object 13">
            <a:extLst>
              <a:ext uri="{FF2B5EF4-FFF2-40B4-BE49-F238E27FC236}">
                <a16:creationId xmlns:a16="http://schemas.microsoft.com/office/drawing/2014/main" id="{092B14AC-EA25-24B0-80B9-B68B01017FF9}"/>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3" name="Номер слайда 4">
            <a:extLst>
              <a:ext uri="{FF2B5EF4-FFF2-40B4-BE49-F238E27FC236}">
                <a16:creationId xmlns:a16="http://schemas.microsoft.com/office/drawing/2014/main" id="{861D2919-2696-6DC4-367C-04B82F96B909}"/>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8" name="Нижний колонтитул 3">
            <a:extLst>
              <a:ext uri="{FF2B5EF4-FFF2-40B4-BE49-F238E27FC236}">
                <a16:creationId xmlns:a16="http://schemas.microsoft.com/office/drawing/2014/main" id="{4638B12C-3F1E-D4F3-EA42-7B55EE349D8F}"/>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a16="http://schemas.microsoft.com/office/drawing/2014/main" id="{B55A2613-8ABD-8B97-0B27-E7027A24D7C7}"/>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5" name="Текст 7">
            <a:extLst>
              <a:ext uri="{FF2B5EF4-FFF2-40B4-BE49-F238E27FC236}">
                <a16:creationId xmlns:a16="http://schemas.microsoft.com/office/drawing/2014/main" id="{028C01B6-69BE-59AA-EBD3-02DC0F79A1FC}"/>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109143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одержание">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D7A2D3-D6E5-C73A-7DBE-5EE64342D78B}"/>
              </a:ext>
            </a:extLst>
          </p:cNvPr>
          <p:cNvSpPr txBox="1">
            <a:spLocks/>
          </p:cNvSpPr>
          <p:nvPr userDrawn="1"/>
        </p:nvSpPr>
        <p:spPr>
          <a:xfrm>
            <a:off x="2890077" y="705115"/>
            <a:ext cx="3205923" cy="59614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rgbClr val="363194"/>
                </a:solidFill>
                <a:latin typeface="+mj-lt"/>
                <a:ea typeface="+mj-ea"/>
                <a:cs typeface="+mj-cs"/>
              </a:defRPr>
            </a:lvl1pPr>
          </a:lstStyle>
          <a:p>
            <a:r>
              <a:rPr lang="ru-RU" sz="2800" dirty="0">
                <a:solidFill>
                  <a:srgbClr val="7DBBFC"/>
                </a:solidFill>
              </a:rPr>
              <a:t>СОДЕРЖАНИЕ</a:t>
            </a:r>
          </a:p>
        </p:txBody>
      </p:sp>
      <p:sp>
        <p:nvSpPr>
          <p:cNvPr id="3" name="Номер слайда 4">
            <a:extLst>
              <a:ext uri="{FF2B5EF4-FFF2-40B4-BE49-F238E27FC236}">
                <a16:creationId xmlns:a16="http://schemas.microsoft.com/office/drawing/2014/main" id="{DD14833C-E99F-871B-FE32-BDFF130C1843}"/>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Tree>
    <p:extLst>
      <p:ext uri="{BB962C8B-B14F-4D97-AF65-F5344CB8AC3E}">
        <p14:creationId xmlns:p14="http://schemas.microsoft.com/office/powerpoint/2010/main" val="28275422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Заголовок раздела (1 цифра)">
    <p:bg>
      <p:bgPr>
        <a:solidFill>
          <a:schemeClr val="accent1"/>
        </a:solidFill>
        <a:effectLst/>
      </p:bgPr>
    </p:bg>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6D3409CF-BB0C-E756-DC29-B113AEAB8277}"/>
              </a:ext>
            </a:extLst>
          </p:cNvPr>
          <p:cNvSpPr/>
          <p:nvPr userDrawn="1"/>
        </p:nvSpPr>
        <p:spPr>
          <a:xfrm>
            <a:off x="0" y="2662517"/>
            <a:ext cx="7516083" cy="1303710"/>
          </a:xfrm>
          <a:prstGeom prst="roundRect">
            <a:avLst>
              <a:gd name="adj" fmla="val 7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1">
            <a:extLst>
              <a:ext uri="{FF2B5EF4-FFF2-40B4-BE49-F238E27FC236}">
                <a16:creationId xmlns:a16="http://schemas.microsoft.com/office/drawing/2014/main" id="{59492CD8-B2D2-4AF6-2D2A-CDA40DC35114}"/>
              </a:ext>
            </a:extLst>
          </p:cNvPr>
          <p:cNvSpPr>
            <a:spLocks noGrp="1"/>
          </p:cNvSpPr>
          <p:nvPr>
            <p:ph type="title" hasCustomPrompt="1"/>
          </p:nvPr>
        </p:nvSpPr>
        <p:spPr>
          <a:xfrm>
            <a:off x="309156" y="2452557"/>
            <a:ext cx="1143863" cy="1723630"/>
          </a:xfrm>
          <a:prstGeom prst="rect">
            <a:avLst/>
          </a:prstGeom>
        </p:spPr>
        <p:txBody>
          <a:bodyPr anchor="ctr">
            <a:normAutofit/>
          </a:bodyPr>
          <a:lstStyle>
            <a:lvl1pPr marL="0" algn="l" defTabSz="914400" rtl="0" eaLnBrk="1" latinLnBrk="0" hangingPunct="1">
              <a:lnSpc>
                <a:spcPct val="100000"/>
              </a:lnSpc>
              <a:spcBef>
                <a:spcPts val="0"/>
              </a:spcBef>
              <a:buNone/>
              <a:defRPr lang="ru-RU" sz="8000" kern="1200" dirty="0">
                <a:solidFill>
                  <a:srgbClr val="7DBBFC"/>
                </a:solidFill>
                <a:latin typeface="Arial"/>
                <a:ea typeface="+mj-ea"/>
                <a:cs typeface="Arial"/>
              </a:defRPr>
            </a:lvl1pPr>
          </a:lstStyle>
          <a:p>
            <a:r>
              <a:rPr lang="ru-RU" dirty="0"/>
              <a:t>1</a:t>
            </a:r>
          </a:p>
        </p:txBody>
      </p:sp>
      <p:sp>
        <p:nvSpPr>
          <p:cNvPr id="6" name="Текст 2">
            <a:extLst>
              <a:ext uri="{FF2B5EF4-FFF2-40B4-BE49-F238E27FC236}">
                <a16:creationId xmlns:a16="http://schemas.microsoft.com/office/drawing/2014/main" id="{209481BF-91DE-79FE-FDB1-F23ADE854D58}"/>
              </a:ext>
            </a:extLst>
          </p:cNvPr>
          <p:cNvSpPr>
            <a:spLocks noGrp="1"/>
          </p:cNvSpPr>
          <p:nvPr>
            <p:ph type="body" idx="1"/>
          </p:nvPr>
        </p:nvSpPr>
        <p:spPr>
          <a:xfrm>
            <a:off x="1463607" y="2849940"/>
            <a:ext cx="5929970" cy="964072"/>
          </a:xfrm>
          <a:prstGeom prst="rect">
            <a:avLst/>
          </a:prstGeom>
        </p:spPr>
        <p:txBody>
          <a:bodyPr anchor="ctr">
            <a:normAutofit/>
          </a:bodyPr>
          <a:lstStyle>
            <a:lvl1pPr marL="0" indent="0">
              <a:buNone/>
              <a:defRPr lang="ru-RU" sz="2400" b="1" kern="1200" spc="-20" dirty="0">
                <a:solidFill>
                  <a:srgbClr val="282A2E"/>
                </a:solidFill>
                <a:latin typeface="Arial"/>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grpSp>
        <p:nvGrpSpPr>
          <p:cNvPr id="13" name="Группа 12">
            <a:extLst>
              <a:ext uri="{FF2B5EF4-FFF2-40B4-BE49-F238E27FC236}">
                <a16:creationId xmlns:a16="http://schemas.microsoft.com/office/drawing/2014/main" id="{4FBE0E25-1DDF-AB50-A089-E5C660E09279}"/>
              </a:ext>
            </a:extLst>
          </p:cNvPr>
          <p:cNvGrpSpPr/>
          <p:nvPr userDrawn="1"/>
        </p:nvGrpSpPr>
        <p:grpSpPr>
          <a:xfrm>
            <a:off x="663408" y="6396532"/>
            <a:ext cx="12925697" cy="66972"/>
            <a:chOff x="2333171" y="6013450"/>
            <a:chExt cx="14706663" cy="76200"/>
          </a:xfrm>
          <a:solidFill>
            <a:srgbClr val="7DBBFC"/>
          </a:solidFill>
        </p:grpSpPr>
        <p:sp>
          <p:nvSpPr>
            <p:cNvPr id="14" name="object 4">
              <a:extLst>
                <a:ext uri="{FF2B5EF4-FFF2-40B4-BE49-F238E27FC236}">
                  <a16:creationId xmlns:a16="http://schemas.microsoft.com/office/drawing/2014/main" id="{E74419A8-4FB6-00A5-C24D-1CEC374D8F36}"/>
                </a:ext>
              </a:extLst>
            </p:cNvPr>
            <p:cNvSpPr/>
            <p:nvPr userDrawn="1"/>
          </p:nvSpPr>
          <p:spPr>
            <a:xfrm>
              <a:off x="2333171" y="6013450"/>
              <a:ext cx="1143000" cy="76200"/>
            </a:xfrm>
            <a:custGeom>
              <a:avLst/>
              <a:gdLst/>
              <a:ahLst/>
              <a:cxnLst/>
              <a:rect l="l" t="t" r="r" b="b"/>
              <a:pathLst>
                <a:path w="1143000" h="76200">
                  <a:moveTo>
                    <a:pt x="1143000" y="0"/>
                  </a:moveTo>
                  <a:lnTo>
                    <a:pt x="0" y="0"/>
                  </a:lnTo>
                  <a:lnTo>
                    <a:pt x="0" y="76200"/>
                  </a:lnTo>
                  <a:lnTo>
                    <a:pt x="1143000" y="76200"/>
                  </a:lnTo>
                  <a:lnTo>
                    <a:pt x="1143000" y="0"/>
                  </a:lnTo>
                  <a:close/>
                </a:path>
              </a:pathLst>
            </a:custGeom>
            <a:grpFill/>
          </p:spPr>
          <p:txBody>
            <a:bodyPr wrap="square" lIns="0" tIns="0" rIns="0" bIns="0" rtlCol="0"/>
            <a:lstStyle/>
            <a:p>
              <a:endParaRPr/>
            </a:p>
          </p:txBody>
        </p:sp>
        <p:sp>
          <p:nvSpPr>
            <p:cNvPr id="15" name="object 6">
              <a:extLst>
                <a:ext uri="{FF2B5EF4-FFF2-40B4-BE49-F238E27FC236}">
                  <a16:creationId xmlns:a16="http://schemas.microsoft.com/office/drawing/2014/main" id="{70798D9C-49A6-5EB3-FA17-A891A5B50F96}"/>
                </a:ext>
              </a:extLst>
            </p:cNvPr>
            <p:cNvSpPr/>
            <p:nvPr userDrawn="1"/>
          </p:nvSpPr>
          <p:spPr>
            <a:xfrm>
              <a:off x="3829294" y="6045200"/>
              <a:ext cx="13210540" cy="25400"/>
            </a:xfrm>
            <a:custGeom>
              <a:avLst/>
              <a:gdLst/>
              <a:ahLst/>
              <a:cxnLst/>
              <a:rect l="l" t="t" r="r" b="b"/>
              <a:pathLst>
                <a:path w="13210540" h="25400">
                  <a:moveTo>
                    <a:pt x="0" y="25400"/>
                  </a:moveTo>
                  <a:lnTo>
                    <a:pt x="13210476" y="25400"/>
                  </a:lnTo>
                  <a:lnTo>
                    <a:pt x="13210476" y="0"/>
                  </a:lnTo>
                  <a:lnTo>
                    <a:pt x="0" y="0"/>
                  </a:lnTo>
                  <a:lnTo>
                    <a:pt x="0" y="25400"/>
                  </a:lnTo>
                  <a:close/>
                </a:path>
              </a:pathLst>
            </a:custGeom>
            <a:grpFill/>
          </p:spPr>
          <p:txBody>
            <a:bodyPr wrap="square" lIns="0" tIns="0" rIns="0" bIns="0" rtlCol="0"/>
            <a:lstStyle/>
            <a:p>
              <a:endParaRPr/>
            </a:p>
          </p:txBody>
        </p:sp>
      </p:grpSp>
      <p:sp>
        <p:nvSpPr>
          <p:cNvPr id="16" name="object 5">
            <a:extLst>
              <a:ext uri="{FF2B5EF4-FFF2-40B4-BE49-F238E27FC236}">
                <a16:creationId xmlns:a16="http://schemas.microsoft.com/office/drawing/2014/main" id="{E5C9A6C4-81F8-744C-0326-E51AC4E9C47D}"/>
              </a:ext>
            </a:extLst>
          </p:cNvPr>
          <p:cNvSpPr/>
          <p:nvPr userDrawn="1"/>
        </p:nvSpPr>
        <p:spPr>
          <a:xfrm flipH="1">
            <a:off x="-10588" y="2662517"/>
            <a:ext cx="110111" cy="1303710"/>
          </a:xfrm>
          <a:custGeom>
            <a:avLst/>
            <a:gdLst/>
            <a:ahLst/>
            <a:cxnLst/>
            <a:rect l="l" t="t" r="r" b="b"/>
            <a:pathLst>
              <a:path w="158750" h="1879600">
                <a:moveTo>
                  <a:pt x="158750" y="0"/>
                </a:moveTo>
                <a:lnTo>
                  <a:pt x="0" y="0"/>
                </a:lnTo>
                <a:lnTo>
                  <a:pt x="0" y="1879600"/>
                </a:lnTo>
                <a:lnTo>
                  <a:pt x="158750" y="1879600"/>
                </a:lnTo>
                <a:lnTo>
                  <a:pt x="158750" y="0"/>
                </a:lnTo>
                <a:close/>
              </a:path>
            </a:pathLst>
          </a:custGeom>
          <a:solidFill>
            <a:srgbClr val="7DBBFC"/>
          </a:solidFill>
        </p:spPr>
        <p:txBody>
          <a:bodyPr wrap="square" lIns="0" tIns="0" rIns="0" bIns="0" rtlCol="0"/>
          <a:lstStyle/>
          <a:p>
            <a:endParaRPr/>
          </a:p>
        </p:txBody>
      </p:sp>
    </p:spTree>
    <p:extLst>
      <p:ext uri="{BB962C8B-B14F-4D97-AF65-F5344CB8AC3E}">
        <p14:creationId xmlns:p14="http://schemas.microsoft.com/office/powerpoint/2010/main" val="592343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39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1 цифра)">
    <p:bg>
      <p:bgPr>
        <a:solidFill>
          <a:schemeClr val="accent1"/>
        </a:solidFill>
        <a:effectLst/>
      </p:bgPr>
    </p:bg>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6D3409CF-BB0C-E756-DC29-B113AEAB8277}"/>
              </a:ext>
            </a:extLst>
          </p:cNvPr>
          <p:cNvSpPr/>
          <p:nvPr userDrawn="1"/>
        </p:nvSpPr>
        <p:spPr>
          <a:xfrm>
            <a:off x="0" y="2662517"/>
            <a:ext cx="7516083" cy="1303710"/>
          </a:xfrm>
          <a:prstGeom prst="roundRect">
            <a:avLst>
              <a:gd name="adj" fmla="val 7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1">
            <a:extLst>
              <a:ext uri="{FF2B5EF4-FFF2-40B4-BE49-F238E27FC236}">
                <a16:creationId xmlns:a16="http://schemas.microsoft.com/office/drawing/2014/main" id="{59492CD8-B2D2-4AF6-2D2A-CDA40DC35114}"/>
              </a:ext>
            </a:extLst>
          </p:cNvPr>
          <p:cNvSpPr>
            <a:spLocks noGrp="1"/>
          </p:cNvSpPr>
          <p:nvPr>
            <p:ph type="title" hasCustomPrompt="1"/>
          </p:nvPr>
        </p:nvSpPr>
        <p:spPr>
          <a:xfrm>
            <a:off x="309156" y="2452557"/>
            <a:ext cx="1143863" cy="1723630"/>
          </a:xfrm>
          <a:prstGeom prst="rect">
            <a:avLst/>
          </a:prstGeom>
        </p:spPr>
        <p:txBody>
          <a:bodyPr anchor="ctr">
            <a:normAutofit/>
          </a:bodyPr>
          <a:lstStyle>
            <a:lvl1pPr marL="0" algn="l" defTabSz="914400" rtl="0" eaLnBrk="1" latinLnBrk="0" hangingPunct="1">
              <a:lnSpc>
                <a:spcPct val="100000"/>
              </a:lnSpc>
              <a:spcBef>
                <a:spcPts val="0"/>
              </a:spcBef>
              <a:buNone/>
              <a:defRPr lang="ru-RU" sz="8000" kern="1200" dirty="0">
                <a:solidFill>
                  <a:srgbClr val="7DBBFC"/>
                </a:solidFill>
                <a:latin typeface="Arial"/>
                <a:ea typeface="+mj-ea"/>
                <a:cs typeface="Arial"/>
              </a:defRPr>
            </a:lvl1pPr>
          </a:lstStyle>
          <a:p>
            <a:r>
              <a:rPr lang="ru-RU" dirty="0"/>
              <a:t>1</a:t>
            </a:r>
          </a:p>
        </p:txBody>
      </p:sp>
      <p:sp>
        <p:nvSpPr>
          <p:cNvPr id="6" name="Текст 2">
            <a:extLst>
              <a:ext uri="{FF2B5EF4-FFF2-40B4-BE49-F238E27FC236}">
                <a16:creationId xmlns:a16="http://schemas.microsoft.com/office/drawing/2014/main" id="{209481BF-91DE-79FE-FDB1-F23ADE854D58}"/>
              </a:ext>
            </a:extLst>
          </p:cNvPr>
          <p:cNvSpPr>
            <a:spLocks noGrp="1"/>
          </p:cNvSpPr>
          <p:nvPr>
            <p:ph type="body" idx="1"/>
          </p:nvPr>
        </p:nvSpPr>
        <p:spPr>
          <a:xfrm>
            <a:off x="1463607" y="2849940"/>
            <a:ext cx="5929970" cy="964072"/>
          </a:xfrm>
          <a:prstGeom prst="rect">
            <a:avLst/>
          </a:prstGeom>
        </p:spPr>
        <p:txBody>
          <a:bodyPr anchor="ctr">
            <a:normAutofit/>
          </a:bodyPr>
          <a:lstStyle>
            <a:lvl1pPr marL="0" indent="0">
              <a:buNone/>
              <a:defRPr lang="ru-RU" sz="2400" b="1" kern="1200" spc="-20" dirty="0">
                <a:solidFill>
                  <a:srgbClr val="282A2E"/>
                </a:solidFill>
                <a:latin typeface="Arial"/>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grpSp>
        <p:nvGrpSpPr>
          <p:cNvPr id="13" name="Группа 12">
            <a:extLst>
              <a:ext uri="{FF2B5EF4-FFF2-40B4-BE49-F238E27FC236}">
                <a16:creationId xmlns:a16="http://schemas.microsoft.com/office/drawing/2014/main" id="{4FBE0E25-1DDF-AB50-A089-E5C660E09279}"/>
              </a:ext>
            </a:extLst>
          </p:cNvPr>
          <p:cNvGrpSpPr/>
          <p:nvPr userDrawn="1"/>
        </p:nvGrpSpPr>
        <p:grpSpPr>
          <a:xfrm>
            <a:off x="663408" y="6396532"/>
            <a:ext cx="12925697" cy="66972"/>
            <a:chOff x="2333171" y="6013450"/>
            <a:chExt cx="14706663" cy="76200"/>
          </a:xfrm>
          <a:solidFill>
            <a:srgbClr val="7DBBFC"/>
          </a:solidFill>
        </p:grpSpPr>
        <p:sp>
          <p:nvSpPr>
            <p:cNvPr id="14" name="object 4">
              <a:extLst>
                <a:ext uri="{FF2B5EF4-FFF2-40B4-BE49-F238E27FC236}">
                  <a16:creationId xmlns:a16="http://schemas.microsoft.com/office/drawing/2014/main" id="{E74419A8-4FB6-00A5-C24D-1CEC374D8F36}"/>
                </a:ext>
              </a:extLst>
            </p:cNvPr>
            <p:cNvSpPr/>
            <p:nvPr userDrawn="1"/>
          </p:nvSpPr>
          <p:spPr>
            <a:xfrm>
              <a:off x="2333171" y="6013450"/>
              <a:ext cx="1143000" cy="76200"/>
            </a:xfrm>
            <a:custGeom>
              <a:avLst/>
              <a:gdLst/>
              <a:ahLst/>
              <a:cxnLst/>
              <a:rect l="l" t="t" r="r" b="b"/>
              <a:pathLst>
                <a:path w="1143000" h="76200">
                  <a:moveTo>
                    <a:pt x="1143000" y="0"/>
                  </a:moveTo>
                  <a:lnTo>
                    <a:pt x="0" y="0"/>
                  </a:lnTo>
                  <a:lnTo>
                    <a:pt x="0" y="76200"/>
                  </a:lnTo>
                  <a:lnTo>
                    <a:pt x="1143000" y="76200"/>
                  </a:lnTo>
                  <a:lnTo>
                    <a:pt x="1143000" y="0"/>
                  </a:lnTo>
                  <a:close/>
                </a:path>
              </a:pathLst>
            </a:custGeom>
            <a:grpFill/>
          </p:spPr>
          <p:txBody>
            <a:bodyPr wrap="square" lIns="0" tIns="0" rIns="0" bIns="0" rtlCol="0"/>
            <a:lstStyle/>
            <a:p>
              <a:endParaRPr/>
            </a:p>
          </p:txBody>
        </p:sp>
        <p:sp>
          <p:nvSpPr>
            <p:cNvPr id="15" name="object 6">
              <a:extLst>
                <a:ext uri="{FF2B5EF4-FFF2-40B4-BE49-F238E27FC236}">
                  <a16:creationId xmlns:a16="http://schemas.microsoft.com/office/drawing/2014/main" id="{70798D9C-49A6-5EB3-FA17-A891A5B50F96}"/>
                </a:ext>
              </a:extLst>
            </p:cNvPr>
            <p:cNvSpPr/>
            <p:nvPr userDrawn="1"/>
          </p:nvSpPr>
          <p:spPr>
            <a:xfrm>
              <a:off x="3829294" y="6045200"/>
              <a:ext cx="13210540" cy="25400"/>
            </a:xfrm>
            <a:custGeom>
              <a:avLst/>
              <a:gdLst/>
              <a:ahLst/>
              <a:cxnLst/>
              <a:rect l="l" t="t" r="r" b="b"/>
              <a:pathLst>
                <a:path w="13210540" h="25400">
                  <a:moveTo>
                    <a:pt x="0" y="25400"/>
                  </a:moveTo>
                  <a:lnTo>
                    <a:pt x="13210476" y="25400"/>
                  </a:lnTo>
                  <a:lnTo>
                    <a:pt x="13210476" y="0"/>
                  </a:lnTo>
                  <a:lnTo>
                    <a:pt x="0" y="0"/>
                  </a:lnTo>
                  <a:lnTo>
                    <a:pt x="0" y="25400"/>
                  </a:lnTo>
                  <a:close/>
                </a:path>
              </a:pathLst>
            </a:custGeom>
            <a:grpFill/>
          </p:spPr>
          <p:txBody>
            <a:bodyPr wrap="square" lIns="0" tIns="0" rIns="0" bIns="0" rtlCol="0"/>
            <a:lstStyle/>
            <a:p>
              <a:endParaRPr/>
            </a:p>
          </p:txBody>
        </p:sp>
      </p:grpSp>
      <p:sp>
        <p:nvSpPr>
          <p:cNvPr id="16" name="object 5">
            <a:extLst>
              <a:ext uri="{FF2B5EF4-FFF2-40B4-BE49-F238E27FC236}">
                <a16:creationId xmlns:a16="http://schemas.microsoft.com/office/drawing/2014/main" id="{E5C9A6C4-81F8-744C-0326-E51AC4E9C47D}"/>
              </a:ext>
            </a:extLst>
          </p:cNvPr>
          <p:cNvSpPr/>
          <p:nvPr userDrawn="1"/>
        </p:nvSpPr>
        <p:spPr>
          <a:xfrm flipH="1">
            <a:off x="-10588" y="2662517"/>
            <a:ext cx="110111" cy="1303710"/>
          </a:xfrm>
          <a:custGeom>
            <a:avLst/>
            <a:gdLst/>
            <a:ahLst/>
            <a:cxnLst/>
            <a:rect l="l" t="t" r="r" b="b"/>
            <a:pathLst>
              <a:path w="158750" h="1879600">
                <a:moveTo>
                  <a:pt x="158750" y="0"/>
                </a:moveTo>
                <a:lnTo>
                  <a:pt x="0" y="0"/>
                </a:lnTo>
                <a:lnTo>
                  <a:pt x="0" y="1879600"/>
                </a:lnTo>
                <a:lnTo>
                  <a:pt x="158750" y="1879600"/>
                </a:lnTo>
                <a:lnTo>
                  <a:pt x="158750" y="0"/>
                </a:lnTo>
                <a:close/>
              </a:path>
            </a:pathLst>
          </a:custGeom>
          <a:solidFill>
            <a:srgbClr val="7DBBFC"/>
          </a:solidFill>
        </p:spPr>
        <p:txBody>
          <a:bodyPr wrap="square" lIns="0" tIns="0" rIns="0" bIns="0" rtlCol="0"/>
          <a:lstStyle/>
          <a:p>
            <a:endParaRPr/>
          </a:p>
        </p:txBody>
      </p:sp>
    </p:spTree>
    <p:extLst>
      <p:ext uri="{BB962C8B-B14F-4D97-AF65-F5344CB8AC3E}">
        <p14:creationId xmlns:p14="http://schemas.microsoft.com/office/powerpoint/2010/main" val="361499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2 цифры)">
    <p:bg>
      <p:bgPr>
        <a:solidFill>
          <a:schemeClr val="accent1"/>
        </a:solidFill>
        <a:effectLst/>
      </p:bgPr>
    </p:bg>
    <p:spTree>
      <p:nvGrpSpPr>
        <p:cNvPr id="1" name=""/>
        <p:cNvGrpSpPr/>
        <p:nvPr/>
      </p:nvGrpSpPr>
      <p:grpSpPr>
        <a:xfrm>
          <a:off x="0" y="0"/>
          <a:ext cx="0" cy="0"/>
          <a:chOff x="0" y="0"/>
          <a:chExt cx="0" cy="0"/>
        </a:xfrm>
      </p:grpSpPr>
      <p:grpSp>
        <p:nvGrpSpPr>
          <p:cNvPr id="13" name="Группа 12">
            <a:extLst>
              <a:ext uri="{FF2B5EF4-FFF2-40B4-BE49-F238E27FC236}">
                <a16:creationId xmlns:a16="http://schemas.microsoft.com/office/drawing/2014/main" id="{4FBE0E25-1DDF-AB50-A089-E5C660E09279}"/>
              </a:ext>
            </a:extLst>
          </p:cNvPr>
          <p:cNvGrpSpPr/>
          <p:nvPr userDrawn="1"/>
        </p:nvGrpSpPr>
        <p:grpSpPr>
          <a:xfrm>
            <a:off x="663408" y="6396532"/>
            <a:ext cx="12925697" cy="66972"/>
            <a:chOff x="2333171" y="6013450"/>
            <a:chExt cx="14706663" cy="76200"/>
          </a:xfrm>
          <a:solidFill>
            <a:srgbClr val="7DBBFC"/>
          </a:solidFill>
        </p:grpSpPr>
        <p:sp>
          <p:nvSpPr>
            <p:cNvPr id="14" name="object 4">
              <a:extLst>
                <a:ext uri="{FF2B5EF4-FFF2-40B4-BE49-F238E27FC236}">
                  <a16:creationId xmlns:a16="http://schemas.microsoft.com/office/drawing/2014/main" id="{E74419A8-4FB6-00A5-C24D-1CEC374D8F36}"/>
                </a:ext>
              </a:extLst>
            </p:cNvPr>
            <p:cNvSpPr/>
            <p:nvPr userDrawn="1"/>
          </p:nvSpPr>
          <p:spPr>
            <a:xfrm>
              <a:off x="2333171" y="6013450"/>
              <a:ext cx="1143000" cy="76200"/>
            </a:xfrm>
            <a:custGeom>
              <a:avLst/>
              <a:gdLst/>
              <a:ahLst/>
              <a:cxnLst/>
              <a:rect l="l" t="t" r="r" b="b"/>
              <a:pathLst>
                <a:path w="1143000" h="76200">
                  <a:moveTo>
                    <a:pt x="1143000" y="0"/>
                  </a:moveTo>
                  <a:lnTo>
                    <a:pt x="0" y="0"/>
                  </a:lnTo>
                  <a:lnTo>
                    <a:pt x="0" y="76200"/>
                  </a:lnTo>
                  <a:lnTo>
                    <a:pt x="1143000" y="76200"/>
                  </a:lnTo>
                  <a:lnTo>
                    <a:pt x="1143000" y="0"/>
                  </a:lnTo>
                  <a:close/>
                </a:path>
              </a:pathLst>
            </a:custGeom>
            <a:grpFill/>
          </p:spPr>
          <p:txBody>
            <a:bodyPr wrap="square" lIns="0" tIns="0" rIns="0" bIns="0" rtlCol="0"/>
            <a:lstStyle/>
            <a:p>
              <a:endParaRPr/>
            </a:p>
          </p:txBody>
        </p:sp>
        <p:sp>
          <p:nvSpPr>
            <p:cNvPr id="15" name="object 6">
              <a:extLst>
                <a:ext uri="{FF2B5EF4-FFF2-40B4-BE49-F238E27FC236}">
                  <a16:creationId xmlns:a16="http://schemas.microsoft.com/office/drawing/2014/main" id="{70798D9C-49A6-5EB3-FA17-A891A5B50F96}"/>
                </a:ext>
              </a:extLst>
            </p:cNvPr>
            <p:cNvSpPr/>
            <p:nvPr userDrawn="1"/>
          </p:nvSpPr>
          <p:spPr>
            <a:xfrm>
              <a:off x="3829294" y="6045200"/>
              <a:ext cx="13210540" cy="25400"/>
            </a:xfrm>
            <a:custGeom>
              <a:avLst/>
              <a:gdLst/>
              <a:ahLst/>
              <a:cxnLst/>
              <a:rect l="l" t="t" r="r" b="b"/>
              <a:pathLst>
                <a:path w="13210540" h="25400">
                  <a:moveTo>
                    <a:pt x="0" y="25400"/>
                  </a:moveTo>
                  <a:lnTo>
                    <a:pt x="13210476" y="25400"/>
                  </a:lnTo>
                  <a:lnTo>
                    <a:pt x="13210476" y="0"/>
                  </a:lnTo>
                  <a:lnTo>
                    <a:pt x="0" y="0"/>
                  </a:lnTo>
                  <a:lnTo>
                    <a:pt x="0" y="25400"/>
                  </a:lnTo>
                  <a:close/>
                </a:path>
              </a:pathLst>
            </a:custGeom>
            <a:grpFill/>
          </p:spPr>
          <p:txBody>
            <a:bodyPr wrap="square" lIns="0" tIns="0" rIns="0" bIns="0" rtlCol="0"/>
            <a:lstStyle/>
            <a:p>
              <a:endParaRPr/>
            </a:p>
          </p:txBody>
        </p:sp>
      </p:grpSp>
      <p:sp>
        <p:nvSpPr>
          <p:cNvPr id="2" name="Прямоугольник: скругленные углы 1">
            <a:extLst>
              <a:ext uri="{FF2B5EF4-FFF2-40B4-BE49-F238E27FC236}">
                <a16:creationId xmlns:a16="http://schemas.microsoft.com/office/drawing/2014/main" id="{1BBBFCC8-FA3E-584C-D68D-4B3C3092DBD9}"/>
              </a:ext>
            </a:extLst>
          </p:cNvPr>
          <p:cNvSpPr/>
          <p:nvPr userDrawn="1"/>
        </p:nvSpPr>
        <p:spPr>
          <a:xfrm>
            <a:off x="0" y="2662517"/>
            <a:ext cx="7516083" cy="1303710"/>
          </a:xfrm>
          <a:prstGeom prst="roundRect">
            <a:avLst>
              <a:gd name="adj" fmla="val 7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object 5">
            <a:extLst>
              <a:ext uri="{FF2B5EF4-FFF2-40B4-BE49-F238E27FC236}">
                <a16:creationId xmlns:a16="http://schemas.microsoft.com/office/drawing/2014/main" id="{CC890D42-0994-2C55-C003-1115272C893B}"/>
              </a:ext>
            </a:extLst>
          </p:cNvPr>
          <p:cNvSpPr/>
          <p:nvPr userDrawn="1"/>
        </p:nvSpPr>
        <p:spPr>
          <a:xfrm flipH="1">
            <a:off x="-10588" y="2662517"/>
            <a:ext cx="110111" cy="1303710"/>
          </a:xfrm>
          <a:custGeom>
            <a:avLst/>
            <a:gdLst/>
            <a:ahLst/>
            <a:cxnLst/>
            <a:rect l="l" t="t" r="r" b="b"/>
            <a:pathLst>
              <a:path w="158750" h="1879600">
                <a:moveTo>
                  <a:pt x="158750" y="0"/>
                </a:moveTo>
                <a:lnTo>
                  <a:pt x="0" y="0"/>
                </a:lnTo>
                <a:lnTo>
                  <a:pt x="0" y="1879600"/>
                </a:lnTo>
                <a:lnTo>
                  <a:pt x="158750" y="1879600"/>
                </a:lnTo>
                <a:lnTo>
                  <a:pt x="158750" y="0"/>
                </a:lnTo>
                <a:close/>
              </a:path>
            </a:pathLst>
          </a:custGeom>
          <a:solidFill>
            <a:srgbClr val="7DBBFC"/>
          </a:solidFill>
        </p:spPr>
        <p:txBody>
          <a:bodyPr wrap="square" lIns="0" tIns="0" rIns="0" bIns="0" rtlCol="0"/>
          <a:lstStyle/>
          <a:p>
            <a:endParaRPr/>
          </a:p>
        </p:txBody>
      </p:sp>
      <p:sp>
        <p:nvSpPr>
          <p:cNvPr id="17" name="Заголовок 1">
            <a:extLst>
              <a:ext uri="{FF2B5EF4-FFF2-40B4-BE49-F238E27FC236}">
                <a16:creationId xmlns:a16="http://schemas.microsoft.com/office/drawing/2014/main" id="{0C3B47C9-9A5E-501B-FE77-3F72F5A6E68F}"/>
              </a:ext>
            </a:extLst>
          </p:cNvPr>
          <p:cNvSpPr>
            <a:spLocks noGrp="1"/>
          </p:cNvSpPr>
          <p:nvPr>
            <p:ph type="title" hasCustomPrompt="1"/>
          </p:nvPr>
        </p:nvSpPr>
        <p:spPr>
          <a:xfrm>
            <a:off x="309156" y="2452557"/>
            <a:ext cx="1358836" cy="1723630"/>
          </a:xfrm>
          <a:prstGeom prst="rect">
            <a:avLst/>
          </a:prstGeom>
        </p:spPr>
        <p:txBody>
          <a:bodyPr anchor="ctr">
            <a:normAutofit/>
          </a:bodyPr>
          <a:lstStyle>
            <a:lvl1pPr marL="0" algn="l" defTabSz="914400" rtl="0" eaLnBrk="1" latinLnBrk="0" hangingPunct="1">
              <a:lnSpc>
                <a:spcPct val="100000"/>
              </a:lnSpc>
              <a:spcBef>
                <a:spcPts val="0"/>
              </a:spcBef>
              <a:buNone/>
              <a:defRPr lang="ru-RU" sz="8000" kern="1200" dirty="0">
                <a:solidFill>
                  <a:srgbClr val="7DBBFC"/>
                </a:solidFill>
                <a:latin typeface="Arial"/>
                <a:ea typeface="+mj-ea"/>
                <a:cs typeface="Arial"/>
              </a:defRPr>
            </a:lvl1pPr>
          </a:lstStyle>
          <a:p>
            <a:r>
              <a:rPr lang="ru-RU" dirty="0"/>
              <a:t>10</a:t>
            </a:r>
          </a:p>
        </p:txBody>
      </p:sp>
      <p:sp>
        <p:nvSpPr>
          <p:cNvPr id="18" name="Текст 2">
            <a:extLst>
              <a:ext uri="{FF2B5EF4-FFF2-40B4-BE49-F238E27FC236}">
                <a16:creationId xmlns:a16="http://schemas.microsoft.com/office/drawing/2014/main" id="{13848968-2D85-42FA-45F0-949C4DE6282A}"/>
              </a:ext>
            </a:extLst>
          </p:cNvPr>
          <p:cNvSpPr>
            <a:spLocks noGrp="1"/>
          </p:cNvSpPr>
          <p:nvPr>
            <p:ph type="body" idx="1"/>
          </p:nvPr>
        </p:nvSpPr>
        <p:spPr>
          <a:xfrm>
            <a:off x="2039347" y="2849940"/>
            <a:ext cx="5929970" cy="964072"/>
          </a:xfrm>
          <a:prstGeom prst="rect">
            <a:avLst/>
          </a:prstGeom>
        </p:spPr>
        <p:txBody>
          <a:bodyPr anchor="ctr">
            <a:normAutofit/>
          </a:bodyPr>
          <a:lstStyle>
            <a:lvl1pPr marL="0" indent="0">
              <a:buNone/>
              <a:defRPr lang="ru-RU" sz="2400" b="1" kern="1200" spc="-20" dirty="0">
                <a:solidFill>
                  <a:srgbClr val="282A2E"/>
                </a:solidFill>
                <a:latin typeface="Arial"/>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279235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лашка с текстом">
    <p:spTree>
      <p:nvGrpSpPr>
        <p:cNvPr id="1" name=""/>
        <p:cNvGrpSpPr/>
        <p:nvPr/>
      </p:nvGrpSpPr>
      <p:grpSpPr>
        <a:xfrm>
          <a:off x="0" y="0"/>
          <a:ext cx="0" cy="0"/>
          <a:chOff x="0" y="0"/>
          <a:chExt cx="0" cy="0"/>
        </a:xfrm>
      </p:grpSpPr>
      <p:sp>
        <p:nvSpPr>
          <p:cNvPr id="15" name="Прямоугольник: скругленные углы 14">
            <a:extLst>
              <a:ext uri="{FF2B5EF4-FFF2-40B4-BE49-F238E27FC236}">
                <a16:creationId xmlns:a16="http://schemas.microsoft.com/office/drawing/2014/main" id="{C9EA2E0C-DBBA-B384-9FFB-38013890919D}"/>
              </a:ext>
            </a:extLst>
          </p:cNvPr>
          <p:cNvSpPr/>
          <p:nvPr userDrawn="1"/>
        </p:nvSpPr>
        <p:spPr>
          <a:xfrm>
            <a:off x="8209723" y="1253330"/>
            <a:ext cx="3526184" cy="4690269"/>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3C2CEB80-1939-9913-B80E-312A85EDD8D6}"/>
              </a:ext>
            </a:extLst>
          </p:cNvPr>
          <p:cNvSpPr>
            <a:spLocks noGrp="1"/>
          </p:cNvSpPr>
          <p:nvPr>
            <p:ph sz="half" idx="1"/>
          </p:nvPr>
        </p:nvSpPr>
        <p:spPr>
          <a:xfrm>
            <a:off x="614019" y="1253331"/>
            <a:ext cx="6939720" cy="4690268"/>
          </a:xfrm>
          <a:prstGeom prst="rect">
            <a:avLst/>
          </a:prstGeom>
        </p:spPr>
        <p:txBody>
          <a:bodyPr>
            <a:normAutofit/>
          </a:bodyPr>
          <a:lstStyle>
            <a:lvl1pPr marL="0" indent="0">
              <a:buNone/>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400">
                <a:solidFill>
                  <a:schemeClr val="tx1"/>
                </a:solidFill>
              </a:defRPr>
            </a:lvl5pPr>
          </a:lstStyle>
          <a:p>
            <a:pPr lvl="0"/>
            <a:r>
              <a:rPr lang="ru-RU" dirty="0"/>
              <a:t>Образец текста</a:t>
            </a:r>
          </a:p>
        </p:txBody>
      </p:sp>
      <p:sp>
        <p:nvSpPr>
          <p:cNvPr id="4" name="Объект 3">
            <a:extLst>
              <a:ext uri="{FF2B5EF4-FFF2-40B4-BE49-F238E27FC236}">
                <a16:creationId xmlns:a16="http://schemas.microsoft.com/office/drawing/2014/main" id="{F0DC16E3-4119-D306-B0DB-20405C307FEF}"/>
              </a:ext>
            </a:extLst>
          </p:cNvPr>
          <p:cNvSpPr>
            <a:spLocks noGrp="1"/>
          </p:cNvSpPr>
          <p:nvPr>
            <p:ph sz="half" idx="2"/>
          </p:nvPr>
        </p:nvSpPr>
        <p:spPr>
          <a:xfrm>
            <a:off x="8520045" y="1546320"/>
            <a:ext cx="2905539" cy="4058349"/>
          </a:xfrm>
          <a:prstGeom prst="rect">
            <a:avLst/>
          </a:prstGeo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ru-RU" dirty="0"/>
              <a:t>Образец текста</a:t>
            </a:r>
          </a:p>
        </p:txBody>
      </p:sp>
      <p:sp>
        <p:nvSpPr>
          <p:cNvPr id="11" name="object 13">
            <a:extLst>
              <a:ext uri="{FF2B5EF4-FFF2-40B4-BE49-F238E27FC236}">
                <a16:creationId xmlns:a16="http://schemas.microsoft.com/office/drawing/2014/main" id="{3A56EE4D-CAE0-F801-A46E-E73A9FF689B8}"/>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7" name="Номер слайда 4">
            <a:extLst>
              <a:ext uri="{FF2B5EF4-FFF2-40B4-BE49-F238E27FC236}">
                <a16:creationId xmlns:a16="http://schemas.microsoft.com/office/drawing/2014/main" id="{BC31200F-A18F-EFBD-01D2-D05D06212DCC}"/>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a16="http://schemas.microsoft.com/office/drawing/2014/main" id="{F14F051A-8698-953F-5B03-5020E3184343}"/>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a16="http://schemas.microsoft.com/office/drawing/2014/main" id="{846FE301-E340-05BA-37B8-E7252FD1E7B3}"/>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6" name="Текст 7">
            <a:extLst>
              <a:ext uri="{FF2B5EF4-FFF2-40B4-BE49-F238E27FC236}">
                <a16:creationId xmlns:a16="http://schemas.microsoft.com/office/drawing/2014/main" id="{E318094F-9D7B-1EA9-62E6-32B736D8F7D1}"/>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38770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Две плашки">
    <p:spTree>
      <p:nvGrpSpPr>
        <p:cNvPr id="1" name=""/>
        <p:cNvGrpSpPr/>
        <p:nvPr/>
      </p:nvGrpSpPr>
      <p:grpSpPr>
        <a:xfrm>
          <a:off x="0" y="0"/>
          <a:ext cx="0" cy="0"/>
          <a:chOff x="0" y="0"/>
          <a:chExt cx="0" cy="0"/>
        </a:xfrm>
      </p:grpSpPr>
      <p:sp>
        <p:nvSpPr>
          <p:cNvPr id="8" name="object 13">
            <a:extLst>
              <a:ext uri="{FF2B5EF4-FFF2-40B4-BE49-F238E27FC236}">
                <a16:creationId xmlns:a16="http://schemas.microsoft.com/office/drawing/2014/main" id="{07EB8C42-1916-8071-ED45-F0E2C9EDBF2D}"/>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solidFill>
                <a:srgbClr val="7DBBFC"/>
              </a:solidFill>
            </a:endParaRPr>
          </a:p>
        </p:txBody>
      </p:sp>
      <p:sp>
        <p:nvSpPr>
          <p:cNvPr id="3" name="Прямоугольник: скругленные углы 2">
            <a:extLst>
              <a:ext uri="{FF2B5EF4-FFF2-40B4-BE49-F238E27FC236}">
                <a16:creationId xmlns:a16="http://schemas.microsoft.com/office/drawing/2014/main" id="{BE661CAF-7768-9AC2-F538-B5F8ECA17596}"/>
              </a:ext>
            </a:extLst>
          </p:cNvPr>
          <p:cNvSpPr/>
          <p:nvPr userDrawn="1"/>
        </p:nvSpPr>
        <p:spPr>
          <a:xfrm>
            <a:off x="983967" y="1690580"/>
            <a:ext cx="4801536" cy="4118037"/>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кругленные углы 3">
            <a:extLst>
              <a:ext uri="{FF2B5EF4-FFF2-40B4-BE49-F238E27FC236}">
                <a16:creationId xmlns:a16="http://schemas.microsoft.com/office/drawing/2014/main" id="{1FDB0C7F-D8DF-B62D-675F-2953D8E4F5A3}"/>
              </a:ext>
            </a:extLst>
          </p:cNvPr>
          <p:cNvSpPr/>
          <p:nvPr userDrawn="1"/>
        </p:nvSpPr>
        <p:spPr>
          <a:xfrm>
            <a:off x="6406498" y="1690580"/>
            <a:ext cx="4801536" cy="4118038"/>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Текст 28">
            <a:extLst>
              <a:ext uri="{FF2B5EF4-FFF2-40B4-BE49-F238E27FC236}">
                <a16:creationId xmlns:a16="http://schemas.microsoft.com/office/drawing/2014/main" id="{6FB71AF1-07C0-861E-F4DD-68F641E0EA65}"/>
              </a:ext>
            </a:extLst>
          </p:cNvPr>
          <p:cNvSpPr>
            <a:spLocks noGrp="1"/>
          </p:cNvSpPr>
          <p:nvPr>
            <p:ph type="body" sz="quarter" idx="15"/>
          </p:nvPr>
        </p:nvSpPr>
        <p:spPr>
          <a:xfrm>
            <a:off x="1222048" y="2864661"/>
            <a:ext cx="4267543"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14" name="Текст 28">
            <a:extLst>
              <a:ext uri="{FF2B5EF4-FFF2-40B4-BE49-F238E27FC236}">
                <a16:creationId xmlns:a16="http://schemas.microsoft.com/office/drawing/2014/main" id="{D17CFC04-E67A-8922-2B8D-E0DB8D8A24A9}"/>
              </a:ext>
            </a:extLst>
          </p:cNvPr>
          <p:cNvSpPr>
            <a:spLocks noGrp="1"/>
          </p:cNvSpPr>
          <p:nvPr>
            <p:ph type="body" sz="quarter" idx="18" hasCustomPrompt="1"/>
          </p:nvPr>
        </p:nvSpPr>
        <p:spPr>
          <a:xfrm>
            <a:off x="1222047" y="2111505"/>
            <a:ext cx="4267543"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16" name="Текст 28">
            <a:extLst>
              <a:ext uri="{FF2B5EF4-FFF2-40B4-BE49-F238E27FC236}">
                <a16:creationId xmlns:a16="http://schemas.microsoft.com/office/drawing/2014/main" id="{E94F6ACE-9C78-005A-9335-1EE2316FEBE6}"/>
              </a:ext>
            </a:extLst>
          </p:cNvPr>
          <p:cNvSpPr>
            <a:spLocks noGrp="1"/>
          </p:cNvSpPr>
          <p:nvPr>
            <p:ph type="body" sz="quarter" idx="19"/>
          </p:nvPr>
        </p:nvSpPr>
        <p:spPr>
          <a:xfrm>
            <a:off x="6702409" y="2864661"/>
            <a:ext cx="4267543"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17" name="Текст 28">
            <a:extLst>
              <a:ext uri="{FF2B5EF4-FFF2-40B4-BE49-F238E27FC236}">
                <a16:creationId xmlns:a16="http://schemas.microsoft.com/office/drawing/2014/main" id="{A3A4BEF3-6D0B-F439-67E7-1E15BB7A3721}"/>
              </a:ext>
            </a:extLst>
          </p:cNvPr>
          <p:cNvSpPr>
            <a:spLocks noGrp="1"/>
          </p:cNvSpPr>
          <p:nvPr>
            <p:ph type="body" sz="quarter" idx="20" hasCustomPrompt="1"/>
          </p:nvPr>
        </p:nvSpPr>
        <p:spPr>
          <a:xfrm>
            <a:off x="6702408" y="2111505"/>
            <a:ext cx="4267543"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5" name="Номер слайда 4">
            <a:extLst>
              <a:ext uri="{FF2B5EF4-FFF2-40B4-BE49-F238E27FC236}">
                <a16:creationId xmlns:a16="http://schemas.microsoft.com/office/drawing/2014/main" id="{D9CC2F26-97EB-7B4D-39C7-FEBF2DDC11A3}"/>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6" name="Нижний колонтитул 3">
            <a:extLst>
              <a:ext uri="{FF2B5EF4-FFF2-40B4-BE49-F238E27FC236}">
                <a16:creationId xmlns:a16="http://schemas.microsoft.com/office/drawing/2014/main" id="{4A9190F3-63E6-D6B6-8C3D-8372DF3A46B8}"/>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a16="http://schemas.microsoft.com/office/drawing/2014/main" id="{9FC0E20E-8577-1BA7-460D-23E61D54244F}"/>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10" name="Текст 7">
            <a:extLst>
              <a:ext uri="{FF2B5EF4-FFF2-40B4-BE49-F238E27FC236}">
                <a16:creationId xmlns:a16="http://schemas.microsoft.com/office/drawing/2014/main" id="{F19E8295-E39C-2F52-28B7-22AAC04B7BF1}"/>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2706267435"/>
      </p:ext>
    </p:extLst>
  </p:cSld>
  <p:clrMapOvr>
    <a:masterClrMapping/>
  </p:clrMapOvr>
  <p:extLst>
    <p:ext uri="{DCECCB84-F9BA-43D5-87BE-67443E8EF086}">
      <p15:sldGuideLst xmlns:p15="http://schemas.microsoft.com/office/powerpoint/2012/main">
        <p15:guide id="1" pos="25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ри плашки">
    <p:spTree>
      <p:nvGrpSpPr>
        <p:cNvPr id="1" name=""/>
        <p:cNvGrpSpPr/>
        <p:nvPr/>
      </p:nvGrpSpPr>
      <p:grpSpPr>
        <a:xfrm>
          <a:off x="0" y="0"/>
          <a:ext cx="0" cy="0"/>
          <a:chOff x="0" y="0"/>
          <a:chExt cx="0" cy="0"/>
        </a:xfrm>
      </p:grpSpPr>
      <p:sp>
        <p:nvSpPr>
          <p:cNvPr id="7" name="object 13">
            <a:extLst>
              <a:ext uri="{FF2B5EF4-FFF2-40B4-BE49-F238E27FC236}">
                <a16:creationId xmlns:a16="http://schemas.microsoft.com/office/drawing/2014/main" id="{7A0B5775-AECC-0C81-B533-4057B9A26845}"/>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20" name="Прямоугольник: скругленные углы 19">
            <a:extLst>
              <a:ext uri="{FF2B5EF4-FFF2-40B4-BE49-F238E27FC236}">
                <a16:creationId xmlns:a16="http://schemas.microsoft.com/office/drawing/2014/main" id="{2175667B-4583-04FE-4801-F6C8F75BDF08}"/>
              </a:ext>
            </a:extLst>
          </p:cNvPr>
          <p:cNvSpPr/>
          <p:nvPr userDrawn="1"/>
        </p:nvSpPr>
        <p:spPr>
          <a:xfrm>
            <a:off x="749501" y="1850661"/>
            <a:ext cx="3255621" cy="3670910"/>
          </a:xfrm>
          <a:prstGeom prst="roundRect">
            <a:avLst>
              <a:gd name="adj" fmla="val 2574"/>
            </a:avLst>
          </a:prstGeom>
          <a:solidFill>
            <a:srgbClr val="D9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скругленные углы 21">
            <a:extLst>
              <a:ext uri="{FF2B5EF4-FFF2-40B4-BE49-F238E27FC236}">
                <a16:creationId xmlns:a16="http://schemas.microsoft.com/office/drawing/2014/main" id="{0C01C6F4-9C01-3FB3-C85B-D700EDBB7C86}"/>
              </a:ext>
            </a:extLst>
          </p:cNvPr>
          <p:cNvSpPr/>
          <p:nvPr userDrawn="1"/>
        </p:nvSpPr>
        <p:spPr>
          <a:xfrm>
            <a:off x="4539973" y="1850660"/>
            <a:ext cx="3255621" cy="3670910"/>
          </a:xfrm>
          <a:prstGeom prst="roundRect">
            <a:avLst>
              <a:gd name="adj" fmla="val 2574"/>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скругленные углы 23">
            <a:extLst>
              <a:ext uri="{FF2B5EF4-FFF2-40B4-BE49-F238E27FC236}">
                <a16:creationId xmlns:a16="http://schemas.microsoft.com/office/drawing/2014/main" id="{01950DA1-BCD8-EDB2-DC7D-A275B3D4A3F2}"/>
              </a:ext>
            </a:extLst>
          </p:cNvPr>
          <p:cNvSpPr/>
          <p:nvPr userDrawn="1"/>
        </p:nvSpPr>
        <p:spPr>
          <a:xfrm>
            <a:off x="8330445" y="1850660"/>
            <a:ext cx="3255621" cy="3670910"/>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Текст 28">
            <a:extLst>
              <a:ext uri="{FF2B5EF4-FFF2-40B4-BE49-F238E27FC236}">
                <a16:creationId xmlns:a16="http://schemas.microsoft.com/office/drawing/2014/main" id="{4E6AB915-E4B6-0128-EF06-325AD6D150CB}"/>
              </a:ext>
            </a:extLst>
          </p:cNvPr>
          <p:cNvSpPr>
            <a:spLocks noGrp="1"/>
          </p:cNvSpPr>
          <p:nvPr>
            <p:ph type="body" sz="quarter" idx="14"/>
          </p:nvPr>
        </p:nvSpPr>
        <p:spPr>
          <a:xfrm>
            <a:off x="1137473" y="2864661"/>
            <a:ext cx="2479675"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0" name="Текст 28">
            <a:extLst>
              <a:ext uri="{FF2B5EF4-FFF2-40B4-BE49-F238E27FC236}">
                <a16:creationId xmlns:a16="http://schemas.microsoft.com/office/drawing/2014/main" id="{985AD135-3D8E-32AB-6008-E7FC585E2688}"/>
              </a:ext>
            </a:extLst>
          </p:cNvPr>
          <p:cNvSpPr>
            <a:spLocks noGrp="1"/>
          </p:cNvSpPr>
          <p:nvPr>
            <p:ph type="body" sz="quarter" idx="15"/>
          </p:nvPr>
        </p:nvSpPr>
        <p:spPr>
          <a:xfrm>
            <a:off x="4927945" y="2864661"/>
            <a:ext cx="2479675"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1" name="Текст 28">
            <a:extLst>
              <a:ext uri="{FF2B5EF4-FFF2-40B4-BE49-F238E27FC236}">
                <a16:creationId xmlns:a16="http://schemas.microsoft.com/office/drawing/2014/main" id="{0E0E5FAB-C9A5-1166-83B6-69883F2ABFD3}"/>
              </a:ext>
            </a:extLst>
          </p:cNvPr>
          <p:cNvSpPr>
            <a:spLocks noGrp="1"/>
          </p:cNvSpPr>
          <p:nvPr>
            <p:ph type="body" sz="quarter" idx="16"/>
          </p:nvPr>
        </p:nvSpPr>
        <p:spPr>
          <a:xfrm>
            <a:off x="8728357" y="2864661"/>
            <a:ext cx="2479675"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2" name="Текст 28">
            <a:extLst>
              <a:ext uri="{FF2B5EF4-FFF2-40B4-BE49-F238E27FC236}">
                <a16:creationId xmlns:a16="http://schemas.microsoft.com/office/drawing/2014/main" id="{6043606F-AF6C-84D3-B3BF-6EEAC815EA9F}"/>
              </a:ext>
            </a:extLst>
          </p:cNvPr>
          <p:cNvSpPr>
            <a:spLocks noGrp="1"/>
          </p:cNvSpPr>
          <p:nvPr>
            <p:ph type="body" sz="quarter" idx="17" hasCustomPrompt="1"/>
          </p:nvPr>
        </p:nvSpPr>
        <p:spPr>
          <a:xfrm>
            <a:off x="1137472" y="2111505"/>
            <a:ext cx="2479675"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33" name="Текст 28">
            <a:extLst>
              <a:ext uri="{FF2B5EF4-FFF2-40B4-BE49-F238E27FC236}">
                <a16:creationId xmlns:a16="http://schemas.microsoft.com/office/drawing/2014/main" id="{E4CABCE6-EE0A-8E8C-9233-E6CA1AB679BA}"/>
              </a:ext>
            </a:extLst>
          </p:cNvPr>
          <p:cNvSpPr>
            <a:spLocks noGrp="1"/>
          </p:cNvSpPr>
          <p:nvPr>
            <p:ph type="body" sz="quarter" idx="18" hasCustomPrompt="1"/>
          </p:nvPr>
        </p:nvSpPr>
        <p:spPr>
          <a:xfrm>
            <a:off x="4927944" y="2111505"/>
            <a:ext cx="2479675"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34" name="Текст 28">
            <a:extLst>
              <a:ext uri="{FF2B5EF4-FFF2-40B4-BE49-F238E27FC236}">
                <a16:creationId xmlns:a16="http://schemas.microsoft.com/office/drawing/2014/main" id="{D615DBDD-0B36-54FC-DE4B-EB08CA7AC169}"/>
              </a:ext>
            </a:extLst>
          </p:cNvPr>
          <p:cNvSpPr>
            <a:spLocks noGrp="1"/>
          </p:cNvSpPr>
          <p:nvPr>
            <p:ph type="body" sz="quarter" idx="19" hasCustomPrompt="1"/>
          </p:nvPr>
        </p:nvSpPr>
        <p:spPr>
          <a:xfrm>
            <a:off x="8728356" y="2111505"/>
            <a:ext cx="2479675"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11" name="Номер слайда 4">
            <a:extLst>
              <a:ext uri="{FF2B5EF4-FFF2-40B4-BE49-F238E27FC236}">
                <a16:creationId xmlns:a16="http://schemas.microsoft.com/office/drawing/2014/main" id="{CED563EF-4AF7-CA26-C2B3-8930D1244BE1}"/>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6" name="Нижний колонтитул 3">
            <a:extLst>
              <a:ext uri="{FF2B5EF4-FFF2-40B4-BE49-F238E27FC236}">
                <a16:creationId xmlns:a16="http://schemas.microsoft.com/office/drawing/2014/main" id="{49E18D00-E6F5-C63D-F8DF-4CED2CF84467}"/>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a16="http://schemas.microsoft.com/office/drawing/2014/main" id="{ACB5435D-E172-79EA-4E1E-7F1A0BDD3852}"/>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3" name="Текст 7">
            <a:extLst>
              <a:ext uri="{FF2B5EF4-FFF2-40B4-BE49-F238E27FC236}">
                <a16:creationId xmlns:a16="http://schemas.microsoft.com/office/drawing/2014/main" id="{0A66874F-EE49-3970-D637-AD64FB1E26BB}"/>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182645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Четыре плашки">
    <p:spTree>
      <p:nvGrpSpPr>
        <p:cNvPr id="1" name=""/>
        <p:cNvGrpSpPr/>
        <p:nvPr/>
      </p:nvGrpSpPr>
      <p:grpSpPr>
        <a:xfrm>
          <a:off x="0" y="0"/>
          <a:ext cx="0" cy="0"/>
          <a:chOff x="0" y="0"/>
          <a:chExt cx="0" cy="0"/>
        </a:xfrm>
      </p:grpSpPr>
      <p:sp>
        <p:nvSpPr>
          <p:cNvPr id="7" name="object 13">
            <a:extLst>
              <a:ext uri="{FF2B5EF4-FFF2-40B4-BE49-F238E27FC236}">
                <a16:creationId xmlns:a16="http://schemas.microsoft.com/office/drawing/2014/main" id="{7A0B5775-AECC-0C81-B533-4057B9A26845}"/>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20" name="Прямоугольник: скругленные углы 19">
            <a:extLst>
              <a:ext uri="{FF2B5EF4-FFF2-40B4-BE49-F238E27FC236}">
                <a16:creationId xmlns:a16="http://schemas.microsoft.com/office/drawing/2014/main" id="{2175667B-4583-04FE-4801-F6C8F75BDF08}"/>
              </a:ext>
            </a:extLst>
          </p:cNvPr>
          <p:cNvSpPr/>
          <p:nvPr userDrawn="1"/>
        </p:nvSpPr>
        <p:spPr>
          <a:xfrm>
            <a:off x="693544" y="1924461"/>
            <a:ext cx="2385682" cy="3225614"/>
          </a:xfrm>
          <a:prstGeom prst="roundRect">
            <a:avLst>
              <a:gd name="adj" fmla="val 2574"/>
            </a:avLst>
          </a:prstGeom>
          <a:solidFill>
            <a:srgbClr val="D9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скругленные углы 21">
            <a:extLst>
              <a:ext uri="{FF2B5EF4-FFF2-40B4-BE49-F238E27FC236}">
                <a16:creationId xmlns:a16="http://schemas.microsoft.com/office/drawing/2014/main" id="{0C01C6F4-9C01-3FB3-C85B-D700EDBB7C86}"/>
              </a:ext>
            </a:extLst>
          </p:cNvPr>
          <p:cNvSpPr/>
          <p:nvPr userDrawn="1"/>
        </p:nvSpPr>
        <p:spPr>
          <a:xfrm>
            <a:off x="3510327" y="1924461"/>
            <a:ext cx="2385682" cy="3225614"/>
          </a:xfrm>
          <a:prstGeom prst="roundRect">
            <a:avLst>
              <a:gd name="adj" fmla="val 2574"/>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скругленные углы 23">
            <a:extLst>
              <a:ext uri="{FF2B5EF4-FFF2-40B4-BE49-F238E27FC236}">
                <a16:creationId xmlns:a16="http://schemas.microsoft.com/office/drawing/2014/main" id="{01950DA1-BCD8-EDB2-DC7D-A275B3D4A3F2}"/>
              </a:ext>
            </a:extLst>
          </p:cNvPr>
          <p:cNvSpPr/>
          <p:nvPr userDrawn="1"/>
        </p:nvSpPr>
        <p:spPr>
          <a:xfrm>
            <a:off x="6321330" y="1924461"/>
            <a:ext cx="2385682" cy="3225614"/>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Текст 28">
            <a:extLst>
              <a:ext uri="{FF2B5EF4-FFF2-40B4-BE49-F238E27FC236}">
                <a16:creationId xmlns:a16="http://schemas.microsoft.com/office/drawing/2014/main" id="{4E6AB915-E4B6-0128-EF06-325AD6D150CB}"/>
              </a:ext>
            </a:extLst>
          </p:cNvPr>
          <p:cNvSpPr>
            <a:spLocks noGrp="1"/>
          </p:cNvSpPr>
          <p:nvPr>
            <p:ph type="body" sz="quarter" idx="14"/>
          </p:nvPr>
        </p:nvSpPr>
        <p:spPr>
          <a:xfrm>
            <a:off x="977847" y="2938462"/>
            <a:ext cx="1817077"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0" name="Текст 28">
            <a:extLst>
              <a:ext uri="{FF2B5EF4-FFF2-40B4-BE49-F238E27FC236}">
                <a16:creationId xmlns:a16="http://schemas.microsoft.com/office/drawing/2014/main" id="{985AD135-3D8E-32AB-6008-E7FC585E2688}"/>
              </a:ext>
            </a:extLst>
          </p:cNvPr>
          <p:cNvSpPr>
            <a:spLocks noGrp="1"/>
          </p:cNvSpPr>
          <p:nvPr>
            <p:ph type="body" sz="quarter" idx="15"/>
          </p:nvPr>
        </p:nvSpPr>
        <p:spPr>
          <a:xfrm>
            <a:off x="3794630" y="2938462"/>
            <a:ext cx="1817077"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1" name="Текст 28">
            <a:extLst>
              <a:ext uri="{FF2B5EF4-FFF2-40B4-BE49-F238E27FC236}">
                <a16:creationId xmlns:a16="http://schemas.microsoft.com/office/drawing/2014/main" id="{0E0E5FAB-C9A5-1166-83B6-69883F2ABFD3}"/>
              </a:ext>
            </a:extLst>
          </p:cNvPr>
          <p:cNvSpPr>
            <a:spLocks noGrp="1"/>
          </p:cNvSpPr>
          <p:nvPr>
            <p:ph type="body" sz="quarter" idx="16"/>
          </p:nvPr>
        </p:nvSpPr>
        <p:spPr>
          <a:xfrm>
            <a:off x="6605633" y="2938462"/>
            <a:ext cx="1817077"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2" name="Текст 28">
            <a:extLst>
              <a:ext uri="{FF2B5EF4-FFF2-40B4-BE49-F238E27FC236}">
                <a16:creationId xmlns:a16="http://schemas.microsoft.com/office/drawing/2014/main" id="{6043606F-AF6C-84D3-B3BF-6EEAC815EA9F}"/>
              </a:ext>
            </a:extLst>
          </p:cNvPr>
          <p:cNvSpPr>
            <a:spLocks noGrp="1"/>
          </p:cNvSpPr>
          <p:nvPr>
            <p:ph type="body" sz="quarter" idx="17" hasCustomPrompt="1"/>
          </p:nvPr>
        </p:nvSpPr>
        <p:spPr>
          <a:xfrm>
            <a:off x="977847" y="2185306"/>
            <a:ext cx="1817077"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33" name="Текст 28">
            <a:extLst>
              <a:ext uri="{FF2B5EF4-FFF2-40B4-BE49-F238E27FC236}">
                <a16:creationId xmlns:a16="http://schemas.microsoft.com/office/drawing/2014/main" id="{E4CABCE6-EE0A-8E8C-9233-E6CA1AB679BA}"/>
              </a:ext>
            </a:extLst>
          </p:cNvPr>
          <p:cNvSpPr>
            <a:spLocks noGrp="1"/>
          </p:cNvSpPr>
          <p:nvPr>
            <p:ph type="body" sz="quarter" idx="18" hasCustomPrompt="1"/>
          </p:nvPr>
        </p:nvSpPr>
        <p:spPr>
          <a:xfrm>
            <a:off x="3794630" y="2185306"/>
            <a:ext cx="1817077"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34" name="Текст 28">
            <a:extLst>
              <a:ext uri="{FF2B5EF4-FFF2-40B4-BE49-F238E27FC236}">
                <a16:creationId xmlns:a16="http://schemas.microsoft.com/office/drawing/2014/main" id="{D615DBDD-0B36-54FC-DE4B-EB08CA7AC169}"/>
              </a:ext>
            </a:extLst>
          </p:cNvPr>
          <p:cNvSpPr>
            <a:spLocks noGrp="1"/>
          </p:cNvSpPr>
          <p:nvPr>
            <p:ph type="body" sz="quarter" idx="19" hasCustomPrompt="1"/>
          </p:nvPr>
        </p:nvSpPr>
        <p:spPr>
          <a:xfrm>
            <a:off x="6605633" y="2185306"/>
            <a:ext cx="1817077"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2" name="Прямоугольник: скругленные углы 1">
            <a:extLst>
              <a:ext uri="{FF2B5EF4-FFF2-40B4-BE49-F238E27FC236}">
                <a16:creationId xmlns:a16="http://schemas.microsoft.com/office/drawing/2014/main" id="{4F1A9882-4C2B-E626-5001-E66315689940}"/>
              </a:ext>
            </a:extLst>
          </p:cNvPr>
          <p:cNvSpPr/>
          <p:nvPr userDrawn="1"/>
        </p:nvSpPr>
        <p:spPr>
          <a:xfrm>
            <a:off x="9132333" y="1940127"/>
            <a:ext cx="2385682" cy="3225614"/>
          </a:xfrm>
          <a:prstGeom prst="roundRect">
            <a:avLst>
              <a:gd name="adj" fmla="val 2574"/>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28">
            <a:extLst>
              <a:ext uri="{FF2B5EF4-FFF2-40B4-BE49-F238E27FC236}">
                <a16:creationId xmlns:a16="http://schemas.microsoft.com/office/drawing/2014/main" id="{040A5FB0-55B9-3D90-49B1-E18432C4DCFE}"/>
              </a:ext>
            </a:extLst>
          </p:cNvPr>
          <p:cNvSpPr>
            <a:spLocks noGrp="1"/>
          </p:cNvSpPr>
          <p:nvPr>
            <p:ph type="body" sz="quarter" idx="20"/>
          </p:nvPr>
        </p:nvSpPr>
        <p:spPr>
          <a:xfrm>
            <a:off x="9416636" y="2954128"/>
            <a:ext cx="1817077"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6" name="Текст 28">
            <a:extLst>
              <a:ext uri="{FF2B5EF4-FFF2-40B4-BE49-F238E27FC236}">
                <a16:creationId xmlns:a16="http://schemas.microsoft.com/office/drawing/2014/main" id="{F6E431BB-9FC0-ACC5-D858-C1ABAC9698EE}"/>
              </a:ext>
            </a:extLst>
          </p:cNvPr>
          <p:cNvSpPr>
            <a:spLocks noGrp="1"/>
          </p:cNvSpPr>
          <p:nvPr>
            <p:ph type="body" sz="quarter" idx="21" hasCustomPrompt="1"/>
          </p:nvPr>
        </p:nvSpPr>
        <p:spPr>
          <a:xfrm>
            <a:off x="9416636" y="2200972"/>
            <a:ext cx="1817077"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14" name="Номер слайда 4">
            <a:extLst>
              <a:ext uri="{FF2B5EF4-FFF2-40B4-BE49-F238E27FC236}">
                <a16:creationId xmlns:a16="http://schemas.microsoft.com/office/drawing/2014/main" id="{681E0E83-7715-1B26-C0EF-86D4C9801A91}"/>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10" name="Нижний колонтитул 3">
            <a:extLst>
              <a:ext uri="{FF2B5EF4-FFF2-40B4-BE49-F238E27FC236}">
                <a16:creationId xmlns:a16="http://schemas.microsoft.com/office/drawing/2014/main" id="{F98F4CB7-BFDE-D189-FF5A-FE233D9D845C}"/>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3" name="Заголовок 1">
            <a:extLst>
              <a:ext uri="{FF2B5EF4-FFF2-40B4-BE49-F238E27FC236}">
                <a16:creationId xmlns:a16="http://schemas.microsoft.com/office/drawing/2014/main" id="{BC90278F-974F-65AC-7B09-6631AE07F102}"/>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8" name="Текст 7">
            <a:extLst>
              <a:ext uri="{FF2B5EF4-FFF2-40B4-BE49-F238E27FC236}">
                <a16:creationId xmlns:a16="http://schemas.microsoft.com/office/drawing/2014/main" id="{245F394F-1D72-4946-250F-9E069DE24BFD}"/>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29650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Изображение с текстом">
    <p:spTree>
      <p:nvGrpSpPr>
        <p:cNvPr id="1" name=""/>
        <p:cNvGrpSpPr/>
        <p:nvPr/>
      </p:nvGrpSpPr>
      <p:grpSpPr>
        <a:xfrm>
          <a:off x="0" y="0"/>
          <a:ext cx="0" cy="0"/>
          <a:chOff x="0" y="0"/>
          <a:chExt cx="0" cy="0"/>
        </a:xfrm>
      </p:grpSpPr>
      <p:sp>
        <p:nvSpPr>
          <p:cNvPr id="6" name="object 13">
            <a:extLst>
              <a:ext uri="{FF2B5EF4-FFF2-40B4-BE49-F238E27FC236}">
                <a16:creationId xmlns:a16="http://schemas.microsoft.com/office/drawing/2014/main" id="{821B21DE-85EE-6E42-463C-EB834293C958}"/>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2" name="Рисунок 11">
            <a:extLst>
              <a:ext uri="{FF2B5EF4-FFF2-40B4-BE49-F238E27FC236}">
                <a16:creationId xmlns:a16="http://schemas.microsoft.com/office/drawing/2014/main" id="{69466542-69BD-7C3F-0AD3-286F33486761}"/>
              </a:ext>
            </a:extLst>
          </p:cNvPr>
          <p:cNvSpPr>
            <a:spLocks noGrp="1"/>
          </p:cNvSpPr>
          <p:nvPr>
            <p:ph type="pic" sz="quarter" idx="13"/>
          </p:nvPr>
        </p:nvSpPr>
        <p:spPr>
          <a:xfrm>
            <a:off x="8042293" y="1852613"/>
            <a:ext cx="3055938" cy="3609975"/>
          </a:xfrm>
          <a:prstGeom prst="roundRect">
            <a:avLst>
              <a:gd name="adj" fmla="val 3281"/>
            </a:avLst>
          </a:prstGeom>
        </p:spPr>
        <p:txBody>
          <a:bodyPr/>
          <a:lstStyle/>
          <a:p>
            <a:endParaRPr lang="ru-RU"/>
          </a:p>
        </p:txBody>
      </p:sp>
      <p:sp>
        <p:nvSpPr>
          <p:cNvPr id="4" name="Текст 14">
            <a:extLst>
              <a:ext uri="{FF2B5EF4-FFF2-40B4-BE49-F238E27FC236}">
                <a16:creationId xmlns:a16="http://schemas.microsoft.com/office/drawing/2014/main" id="{F90414E1-F7F8-26E8-647F-D6D5B0A46B51}"/>
              </a:ext>
            </a:extLst>
          </p:cNvPr>
          <p:cNvSpPr>
            <a:spLocks noGrp="1"/>
          </p:cNvSpPr>
          <p:nvPr>
            <p:ph type="body" sz="quarter" idx="14"/>
          </p:nvPr>
        </p:nvSpPr>
        <p:spPr>
          <a:xfrm>
            <a:off x="599660" y="1852612"/>
            <a:ext cx="7064455" cy="3609976"/>
          </a:xfrm>
          <a:prstGeom prst="rect">
            <a:avLst/>
          </a:prstGeom>
        </p:spPr>
        <p:txBody>
          <a:bodyPr>
            <a:normAutofit/>
          </a:bodyPr>
          <a:lstStyle>
            <a:lvl1pPr marL="0" indent="0">
              <a:buNone/>
              <a:defRPr sz="1200"/>
            </a:lvl1pPr>
            <a:lvl2pPr marL="457200" indent="0">
              <a:buFont typeface="Arial" panose="020B0604020202020204" pitchFamily="34" charset="0"/>
              <a:buNone/>
              <a:defRPr/>
            </a:lvl2pPr>
            <a:lvl3pPr marL="914400" indent="0">
              <a:buNone/>
              <a:defRPr/>
            </a:lvl3pPr>
            <a:lvl4pPr marL="1371600" indent="0">
              <a:buNone/>
              <a:defRPr/>
            </a:lvl4pPr>
            <a:lvl5pPr marL="1828800" indent="0">
              <a:buNone/>
              <a:defRPr/>
            </a:lvl5pPr>
          </a:lstStyle>
          <a:p>
            <a:pPr lvl="0"/>
            <a:r>
              <a:rPr lang="ru-RU" dirty="0"/>
              <a:t>Образец текста</a:t>
            </a:r>
          </a:p>
        </p:txBody>
      </p:sp>
      <p:sp>
        <p:nvSpPr>
          <p:cNvPr id="3" name="Номер слайда 4">
            <a:extLst>
              <a:ext uri="{FF2B5EF4-FFF2-40B4-BE49-F238E27FC236}">
                <a16:creationId xmlns:a16="http://schemas.microsoft.com/office/drawing/2014/main" id="{79C98158-9B5D-14BD-1E46-4774CFAF8C8C}"/>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8" name="Нижний колонтитул 3">
            <a:extLst>
              <a:ext uri="{FF2B5EF4-FFF2-40B4-BE49-F238E27FC236}">
                <a16:creationId xmlns:a16="http://schemas.microsoft.com/office/drawing/2014/main" id="{2A5C06CF-0267-9F95-9C86-7619DF637F5A}"/>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5" name="Заголовок 1">
            <a:extLst>
              <a:ext uri="{FF2B5EF4-FFF2-40B4-BE49-F238E27FC236}">
                <a16:creationId xmlns:a16="http://schemas.microsoft.com/office/drawing/2014/main" id="{1C064CD7-FFB8-72A0-5D52-9517CA630E37}"/>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9" name="Текст 7">
            <a:extLst>
              <a:ext uri="{FF2B5EF4-FFF2-40B4-BE49-F238E27FC236}">
                <a16:creationId xmlns:a16="http://schemas.microsoft.com/office/drawing/2014/main" id="{3B911163-FDBE-E039-C615-82D2F7F11794}"/>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3870124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4.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 name="Рисунок 91">
            <a:extLst>
              <a:ext uri="{FF2B5EF4-FFF2-40B4-BE49-F238E27FC236}">
                <a16:creationId xmlns:a16="http://schemas.microsoft.com/office/drawing/2014/main" id="{4CE3E9B1-F3D4-3556-20BA-A1E713C78F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20" y="0"/>
            <a:ext cx="12179880" cy="6858000"/>
          </a:xfrm>
          <a:prstGeom prst="rect">
            <a:avLst/>
          </a:prstGeom>
        </p:spPr>
      </p:pic>
      <p:sp>
        <p:nvSpPr>
          <p:cNvPr id="2" name="Прямоугольник 1">
            <a:extLst>
              <a:ext uri="{FF2B5EF4-FFF2-40B4-BE49-F238E27FC236}">
                <a16:creationId xmlns:a16="http://schemas.microsoft.com/office/drawing/2014/main" id="{778C392E-0650-3E49-B662-297B64F08AAB}"/>
              </a:ext>
            </a:extLst>
          </p:cNvPr>
          <p:cNvSpPr/>
          <p:nvPr userDrawn="1"/>
        </p:nvSpPr>
        <p:spPr>
          <a:xfrm>
            <a:off x="12400767" y="1"/>
            <a:ext cx="3594970" cy="506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C87BB93A-015E-D7D4-7253-918D673A9B8E}"/>
              </a:ext>
            </a:extLst>
          </p:cNvPr>
          <p:cNvSpPr txBox="1"/>
          <p:nvPr userDrawn="1"/>
        </p:nvSpPr>
        <p:spPr>
          <a:xfrm>
            <a:off x="12558019" y="5373"/>
            <a:ext cx="1863657" cy="246221"/>
          </a:xfrm>
          <a:prstGeom prst="rect">
            <a:avLst/>
          </a:prstGeom>
          <a:noFill/>
        </p:spPr>
        <p:txBody>
          <a:bodyPr wrap="square" rtlCol="0">
            <a:spAutoFit/>
          </a:bodyPr>
          <a:lstStyle/>
          <a:p>
            <a:r>
              <a:rPr lang="ru-RU" sz="1000" b="1" dirty="0">
                <a:solidFill>
                  <a:srgbClr val="282A2E"/>
                </a:solidFill>
              </a:rPr>
              <a:t>Основная палитра</a:t>
            </a:r>
          </a:p>
        </p:txBody>
      </p:sp>
      <p:grpSp>
        <p:nvGrpSpPr>
          <p:cNvPr id="4" name="Группа 3">
            <a:extLst>
              <a:ext uri="{FF2B5EF4-FFF2-40B4-BE49-F238E27FC236}">
                <a16:creationId xmlns:a16="http://schemas.microsoft.com/office/drawing/2014/main" id="{03BB2D9A-F664-FFF4-A0F6-B19159EC9EEE}"/>
              </a:ext>
            </a:extLst>
          </p:cNvPr>
          <p:cNvGrpSpPr/>
          <p:nvPr userDrawn="1"/>
        </p:nvGrpSpPr>
        <p:grpSpPr>
          <a:xfrm>
            <a:off x="12383596" y="313150"/>
            <a:ext cx="2515103" cy="473010"/>
            <a:chOff x="12383596" y="313150"/>
            <a:chExt cx="2515103" cy="473010"/>
          </a:xfrm>
        </p:grpSpPr>
        <p:sp>
          <p:nvSpPr>
            <p:cNvPr id="5" name="Овал 4">
              <a:extLst>
                <a:ext uri="{FF2B5EF4-FFF2-40B4-BE49-F238E27FC236}">
                  <a16:creationId xmlns:a16="http://schemas.microsoft.com/office/drawing/2014/main" id="{3B3D696D-1D0A-BB5F-B162-A7A732569666}"/>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4BC3E7D7-E43F-C9DE-70A0-837694E19BD9}"/>
                </a:ext>
              </a:extLst>
            </p:cNvPr>
            <p:cNvSpPr txBox="1"/>
            <p:nvPr userDrawn="1"/>
          </p:nvSpPr>
          <p:spPr>
            <a:xfrm>
              <a:off x="12383596" y="586105"/>
              <a:ext cx="849547" cy="200055"/>
            </a:xfrm>
            <a:prstGeom prst="rect">
              <a:avLst/>
            </a:prstGeom>
            <a:noFill/>
          </p:spPr>
          <p:txBody>
            <a:bodyPr wrap="square" rtlCol="0">
              <a:spAutoFit/>
            </a:bodyPr>
            <a:lstStyle/>
            <a:p>
              <a:pPr algn="ctr"/>
              <a:r>
                <a:rPr lang="en-US" sz="700" dirty="0">
                  <a:solidFill>
                    <a:srgbClr val="282A2E"/>
                  </a:solidFill>
                </a:rPr>
                <a:t>54</a:t>
              </a:r>
              <a:r>
                <a:rPr lang="ru-RU" sz="700" dirty="0">
                  <a:solidFill>
                    <a:srgbClr val="282A2E"/>
                  </a:solidFill>
                </a:rPr>
                <a:t>/</a:t>
              </a:r>
              <a:r>
                <a:rPr lang="en-US" sz="700" dirty="0">
                  <a:solidFill>
                    <a:srgbClr val="282A2E"/>
                  </a:solidFill>
                </a:rPr>
                <a:t>4</a:t>
              </a:r>
              <a:r>
                <a:rPr lang="ru-RU" sz="700" dirty="0">
                  <a:solidFill>
                    <a:srgbClr val="282A2E"/>
                  </a:solidFill>
                </a:rPr>
                <a:t>9/</a:t>
              </a:r>
              <a:r>
                <a:rPr lang="en-US" sz="700" dirty="0">
                  <a:solidFill>
                    <a:srgbClr val="282A2E"/>
                  </a:solidFill>
                </a:rPr>
                <a:t>148</a:t>
              </a:r>
            </a:p>
          </p:txBody>
        </p:sp>
        <p:sp>
          <p:nvSpPr>
            <p:cNvPr id="7" name="Овал 6">
              <a:extLst>
                <a:ext uri="{FF2B5EF4-FFF2-40B4-BE49-F238E27FC236}">
                  <a16:creationId xmlns:a16="http://schemas.microsoft.com/office/drawing/2014/main" id="{4919E742-2F27-14B1-C72F-CFBA6505D94D}"/>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430DBBC1-F244-061C-AB52-AE1E02AD82E9}"/>
                </a:ext>
              </a:extLst>
            </p:cNvPr>
            <p:cNvSpPr txBox="1"/>
            <p:nvPr userDrawn="1"/>
          </p:nvSpPr>
          <p:spPr>
            <a:xfrm>
              <a:off x="12919203" y="586105"/>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9" name="Овал 8">
              <a:extLst>
                <a:ext uri="{FF2B5EF4-FFF2-40B4-BE49-F238E27FC236}">
                  <a16:creationId xmlns:a16="http://schemas.microsoft.com/office/drawing/2014/main" id="{8ABDB30A-ACD6-8072-1CB6-329DBDD2F56F}"/>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8F3B8F62-D6FF-F65D-268E-547A6FEE41A6}"/>
                </a:ext>
              </a:extLst>
            </p:cNvPr>
            <p:cNvSpPr txBox="1"/>
            <p:nvPr userDrawn="1"/>
          </p:nvSpPr>
          <p:spPr>
            <a:xfrm>
              <a:off x="13490350" y="586105"/>
              <a:ext cx="849547" cy="200055"/>
            </a:xfrm>
            <a:prstGeom prst="rect">
              <a:avLst/>
            </a:prstGeom>
            <a:noFill/>
          </p:spPr>
          <p:txBody>
            <a:bodyPr wrap="square" rtlCol="0">
              <a:spAutoFit/>
            </a:bodyPr>
            <a:lstStyle/>
            <a:p>
              <a:pPr algn="ctr"/>
              <a:r>
                <a:rPr lang="ru-RU" sz="700" dirty="0">
                  <a:solidFill>
                    <a:srgbClr val="282A2E"/>
                  </a:solidFill>
                </a:rPr>
                <a:t>40/42/46</a:t>
              </a:r>
              <a:endParaRPr lang="en-US" sz="700" dirty="0">
                <a:solidFill>
                  <a:srgbClr val="282A2E"/>
                </a:solidFill>
              </a:endParaRPr>
            </a:p>
          </p:txBody>
        </p:sp>
        <p:sp>
          <p:nvSpPr>
            <p:cNvPr id="11" name="Овал 10">
              <a:extLst>
                <a:ext uri="{FF2B5EF4-FFF2-40B4-BE49-F238E27FC236}">
                  <a16:creationId xmlns:a16="http://schemas.microsoft.com/office/drawing/2014/main" id="{8D377FDD-6B9A-89B0-E345-D81F1F478501}"/>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EA20CC44-78D7-54E1-C2DE-F358682D92AE}"/>
                </a:ext>
              </a:extLst>
            </p:cNvPr>
            <p:cNvSpPr txBox="1"/>
            <p:nvPr userDrawn="1"/>
          </p:nvSpPr>
          <p:spPr>
            <a:xfrm>
              <a:off x="14049152" y="586105"/>
              <a:ext cx="849547" cy="200055"/>
            </a:xfrm>
            <a:prstGeom prst="rect">
              <a:avLst/>
            </a:prstGeom>
            <a:noFill/>
          </p:spPr>
          <p:txBody>
            <a:bodyPr wrap="square" rtlCol="0">
              <a:spAutoFit/>
            </a:bodyPr>
            <a:lstStyle/>
            <a:p>
              <a:pPr algn="ctr"/>
              <a:r>
                <a:rPr lang="ru-RU" sz="700" dirty="0">
                  <a:solidFill>
                    <a:srgbClr val="282A2E"/>
                  </a:solidFill>
                </a:rPr>
                <a:t>255/255/255</a:t>
              </a:r>
              <a:endParaRPr lang="en-US" sz="700" dirty="0">
                <a:solidFill>
                  <a:srgbClr val="282A2E"/>
                </a:solidFill>
              </a:endParaRPr>
            </a:p>
          </p:txBody>
        </p:sp>
      </p:grpSp>
      <p:sp>
        <p:nvSpPr>
          <p:cNvPr id="13" name="TextBox 12">
            <a:extLst>
              <a:ext uri="{FF2B5EF4-FFF2-40B4-BE49-F238E27FC236}">
                <a16:creationId xmlns:a16="http://schemas.microsoft.com/office/drawing/2014/main" id="{FA0C2536-FE9A-1BB0-94AE-591381B38F3A}"/>
              </a:ext>
            </a:extLst>
          </p:cNvPr>
          <p:cNvSpPr txBox="1"/>
          <p:nvPr userDrawn="1"/>
        </p:nvSpPr>
        <p:spPr>
          <a:xfrm>
            <a:off x="12558019" y="785674"/>
            <a:ext cx="1863657" cy="246221"/>
          </a:xfrm>
          <a:prstGeom prst="rect">
            <a:avLst/>
          </a:prstGeom>
          <a:noFill/>
        </p:spPr>
        <p:txBody>
          <a:bodyPr wrap="square" rtlCol="0">
            <a:spAutoFit/>
          </a:bodyPr>
          <a:lstStyle/>
          <a:p>
            <a:r>
              <a:rPr lang="ru-RU" sz="1000" b="1" dirty="0">
                <a:solidFill>
                  <a:srgbClr val="282A2E"/>
                </a:solidFill>
              </a:rPr>
              <a:t>Расширенная палитра</a:t>
            </a:r>
          </a:p>
        </p:txBody>
      </p:sp>
      <p:grpSp>
        <p:nvGrpSpPr>
          <p:cNvPr id="14" name="Группа 13">
            <a:extLst>
              <a:ext uri="{FF2B5EF4-FFF2-40B4-BE49-F238E27FC236}">
                <a16:creationId xmlns:a16="http://schemas.microsoft.com/office/drawing/2014/main" id="{E9572509-ABCA-0BE7-285B-31C3B5E3C1E7}"/>
              </a:ext>
            </a:extLst>
          </p:cNvPr>
          <p:cNvGrpSpPr/>
          <p:nvPr userDrawn="1"/>
        </p:nvGrpSpPr>
        <p:grpSpPr>
          <a:xfrm>
            <a:off x="12383596" y="1093451"/>
            <a:ext cx="3626739" cy="950964"/>
            <a:chOff x="12383596" y="1093451"/>
            <a:chExt cx="3626739" cy="950964"/>
          </a:xfrm>
        </p:grpSpPr>
        <p:sp>
          <p:nvSpPr>
            <p:cNvPr id="15" name="Овал 14">
              <a:extLst>
                <a:ext uri="{FF2B5EF4-FFF2-40B4-BE49-F238E27FC236}">
                  <a16:creationId xmlns:a16="http://schemas.microsoft.com/office/drawing/2014/main" id="{A382322E-E23D-ECF6-23C5-90CA978C4074}"/>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1E2DA02F-57E1-F7A3-1173-DC07DC331A51}"/>
                </a:ext>
              </a:extLst>
            </p:cNvPr>
            <p:cNvSpPr txBox="1"/>
            <p:nvPr userDrawn="1"/>
          </p:nvSpPr>
          <p:spPr>
            <a:xfrm>
              <a:off x="12383596" y="1366406"/>
              <a:ext cx="849547" cy="200055"/>
            </a:xfrm>
            <a:prstGeom prst="rect">
              <a:avLst/>
            </a:prstGeom>
            <a:noFill/>
          </p:spPr>
          <p:txBody>
            <a:bodyPr wrap="square" rtlCol="0">
              <a:spAutoFit/>
            </a:bodyPr>
            <a:lstStyle/>
            <a:p>
              <a:pPr algn="ctr"/>
              <a:r>
                <a:rPr lang="ru-RU" sz="700" dirty="0">
                  <a:solidFill>
                    <a:srgbClr val="282A2E"/>
                  </a:solidFill>
                </a:rPr>
                <a:t>52/111/194</a:t>
              </a:r>
              <a:endParaRPr lang="en-US" sz="700" dirty="0">
                <a:solidFill>
                  <a:srgbClr val="282A2E"/>
                </a:solidFill>
              </a:endParaRPr>
            </a:p>
          </p:txBody>
        </p:sp>
        <p:sp>
          <p:nvSpPr>
            <p:cNvPr id="17" name="Овал 16">
              <a:extLst>
                <a:ext uri="{FF2B5EF4-FFF2-40B4-BE49-F238E27FC236}">
                  <a16:creationId xmlns:a16="http://schemas.microsoft.com/office/drawing/2014/main" id="{CF8693B4-28D3-C583-6422-DB950DE3D612}"/>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856E289E-B2ED-7937-5BD6-5869E1B4B036}"/>
                </a:ext>
              </a:extLst>
            </p:cNvPr>
            <p:cNvSpPr txBox="1"/>
            <p:nvPr userDrawn="1"/>
          </p:nvSpPr>
          <p:spPr>
            <a:xfrm>
              <a:off x="12919203" y="1366406"/>
              <a:ext cx="849547" cy="200055"/>
            </a:xfrm>
            <a:prstGeom prst="rect">
              <a:avLst/>
            </a:prstGeom>
            <a:noFill/>
          </p:spPr>
          <p:txBody>
            <a:bodyPr wrap="square" rtlCol="0">
              <a:spAutoFit/>
            </a:bodyPr>
            <a:lstStyle/>
            <a:p>
              <a:pPr algn="ctr"/>
              <a:r>
                <a:rPr lang="ru-RU" sz="700" dirty="0">
                  <a:solidFill>
                    <a:srgbClr val="282A2E"/>
                  </a:solidFill>
                </a:rPr>
                <a:t>131/131/131</a:t>
              </a:r>
              <a:endParaRPr lang="en-US" sz="700" dirty="0">
                <a:solidFill>
                  <a:srgbClr val="282A2E"/>
                </a:solidFill>
              </a:endParaRPr>
            </a:p>
          </p:txBody>
        </p:sp>
        <p:sp>
          <p:nvSpPr>
            <p:cNvPr id="19" name="Овал 18">
              <a:extLst>
                <a:ext uri="{FF2B5EF4-FFF2-40B4-BE49-F238E27FC236}">
                  <a16:creationId xmlns:a16="http://schemas.microsoft.com/office/drawing/2014/main" id="{FA44B585-2AEE-339E-118D-8FE7D9FA68D4}"/>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id="{28D8135E-A3E7-2B50-FBE3-0EAFC1B89F71}"/>
                </a:ext>
              </a:extLst>
            </p:cNvPr>
            <p:cNvSpPr txBox="1"/>
            <p:nvPr userDrawn="1"/>
          </p:nvSpPr>
          <p:spPr>
            <a:xfrm>
              <a:off x="13490350" y="1366406"/>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sp>
          <p:nvSpPr>
            <p:cNvPr id="21" name="Овал 20">
              <a:extLst>
                <a:ext uri="{FF2B5EF4-FFF2-40B4-BE49-F238E27FC236}">
                  <a16:creationId xmlns:a16="http://schemas.microsoft.com/office/drawing/2014/main" id="{36746D68-F219-13BE-730B-076345C7F77B}"/>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07277229-FA20-7E8C-F2E4-0BC04D58B909}"/>
                </a:ext>
              </a:extLst>
            </p:cNvPr>
            <p:cNvSpPr txBox="1"/>
            <p:nvPr userDrawn="1"/>
          </p:nvSpPr>
          <p:spPr>
            <a:xfrm>
              <a:off x="14049152" y="1366406"/>
              <a:ext cx="849547" cy="200055"/>
            </a:xfrm>
            <a:prstGeom prst="rect">
              <a:avLst/>
            </a:prstGeom>
            <a:noFill/>
          </p:spPr>
          <p:txBody>
            <a:bodyPr wrap="square" rtlCol="0">
              <a:spAutoFit/>
            </a:bodyPr>
            <a:lstStyle/>
            <a:p>
              <a:pPr algn="ctr"/>
              <a:r>
                <a:rPr lang="ru-RU" sz="700" dirty="0">
                  <a:solidFill>
                    <a:srgbClr val="282A2E"/>
                  </a:solidFill>
                </a:rPr>
                <a:t>227/104/70</a:t>
              </a:r>
              <a:endParaRPr lang="en-US" sz="700" dirty="0">
                <a:solidFill>
                  <a:srgbClr val="282A2E"/>
                </a:solidFill>
              </a:endParaRPr>
            </a:p>
          </p:txBody>
        </p:sp>
        <p:sp>
          <p:nvSpPr>
            <p:cNvPr id="23" name="Овал 22">
              <a:extLst>
                <a:ext uri="{FF2B5EF4-FFF2-40B4-BE49-F238E27FC236}">
                  <a16:creationId xmlns:a16="http://schemas.microsoft.com/office/drawing/2014/main" id="{5EE0555B-69DC-9F1E-1852-7EF23E797FCC}"/>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7F5778D3-B98E-3825-9AF5-119103008A4E}"/>
                </a:ext>
              </a:extLst>
            </p:cNvPr>
            <p:cNvSpPr txBox="1"/>
            <p:nvPr userDrawn="1"/>
          </p:nvSpPr>
          <p:spPr>
            <a:xfrm>
              <a:off x="14602341" y="1366406"/>
              <a:ext cx="849547" cy="200055"/>
            </a:xfrm>
            <a:prstGeom prst="rect">
              <a:avLst/>
            </a:prstGeom>
            <a:noFill/>
          </p:spPr>
          <p:txBody>
            <a:bodyPr wrap="square" rtlCol="0">
              <a:spAutoFit/>
            </a:bodyPr>
            <a:lstStyle/>
            <a:p>
              <a:pPr algn="ctr"/>
              <a:r>
                <a:rPr lang="ru-RU" sz="700" dirty="0">
                  <a:solidFill>
                    <a:srgbClr val="282A2E"/>
                  </a:solidFill>
                </a:rPr>
                <a:t>255/169/112</a:t>
              </a:r>
              <a:endParaRPr lang="en-US" sz="700" dirty="0">
                <a:solidFill>
                  <a:srgbClr val="282A2E"/>
                </a:solidFill>
              </a:endParaRPr>
            </a:p>
          </p:txBody>
        </p:sp>
        <p:sp>
          <p:nvSpPr>
            <p:cNvPr id="25" name="Овал 24">
              <a:extLst>
                <a:ext uri="{FF2B5EF4-FFF2-40B4-BE49-F238E27FC236}">
                  <a16:creationId xmlns:a16="http://schemas.microsoft.com/office/drawing/2014/main" id="{F268F6B6-AE29-1758-DA1D-739EC455CEE7}"/>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10D82168-BF55-4696-7483-74935C94BC06}"/>
                </a:ext>
              </a:extLst>
            </p:cNvPr>
            <p:cNvSpPr txBox="1"/>
            <p:nvPr userDrawn="1"/>
          </p:nvSpPr>
          <p:spPr>
            <a:xfrm>
              <a:off x="15160788" y="1366406"/>
              <a:ext cx="849547" cy="200055"/>
            </a:xfrm>
            <a:prstGeom prst="rect">
              <a:avLst/>
            </a:prstGeom>
            <a:noFill/>
          </p:spPr>
          <p:txBody>
            <a:bodyPr wrap="square" rtlCol="0">
              <a:spAutoFit/>
            </a:bodyPr>
            <a:lstStyle/>
            <a:p>
              <a:pPr algn="ctr"/>
              <a:r>
                <a:rPr lang="ru-RU" sz="700" dirty="0">
                  <a:solidFill>
                    <a:srgbClr val="282A2E"/>
                  </a:solidFill>
                </a:rPr>
                <a:t>255/215/172</a:t>
              </a:r>
              <a:endParaRPr lang="en-US" sz="700" dirty="0">
                <a:solidFill>
                  <a:srgbClr val="282A2E"/>
                </a:solidFill>
              </a:endParaRPr>
            </a:p>
          </p:txBody>
        </p:sp>
        <p:sp>
          <p:nvSpPr>
            <p:cNvPr id="27" name="Овал 26">
              <a:extLst>
                <a:ext uri="{FF2B5EF4-FFF2-40B4-BE49-F238E27FC236}">
                  <a16:creationId xmlns:a16="http://schemas.microsoft.com/office/drawing/2014/main" id="{3A9FE502-7D91-FD27-18EA-75FE5993F164}"/>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a16="http://schemas.microsoft.com/office/drawing/2014/main" id="{5DC23334-9C95-FD49-997D-CB804EF16D5D}"/>
                </a:ext>
              </a:extLst>
            </p:cNvPr>
            <p:cNvSpPr txBox="1"/>
            <p:nvPr userDrawn="1"/>
          </p:nvSpPr>
          <p:spPr>
            <a:xfrm>
              <a:off x="12383596" y="1844360"/>
              <a:ext cx="849547" cy="200055"/>
            </a:xfrm>
            <a:prstGeom prst="rect">
              <a:avLst/>
            </a:prstGeom>
            <a:noFill/>
          </p:spPr>
          <p:txBody>
            <a:bodyPr wrap="square" rtlCol="0">
              <a:spAutoFit/>
            </a:bodyPr>
            <a:lstStyle/>
            <a:p>
              <a:pPr algn="ctr"/>
              <a:r>
                <a:rPr lang="ru-RU" sz="700" dirty="0">
                  <a:solidFill>
                    <a:srgbClr val="282A2E"/>
                  </a:solidFill>
                </a:rPr>
                <a:t>87/140/123</a:t>
              </a:r>
              <a:endParaRPr lang="en-US" sz="700" dirty="0">
                <a:solidFill>
                  <a:srgbClr val="282A2E"/>
                </a:solidFill>
              </a:endParaRPr>
            </a:p>
          </p:txBody>
        </p:sp>
        <p:sp>
          <p:nvSpPr>
            <p:cNvPr id="29" name="Овал 28">
              <a:extLst>
                <a:ext uri="{FF2B5EF4-FFF2-40B4-BE49-F238E27FC236}">
                  <a16:creationId xmlns:a16="http://schemas.microsoft.com/office/drawing/2014/main" id="{FD245827-C1EA-1E65-1E0F-03DD9745A3AF}"/>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a16="http://schemas.microsoft.com/office/drawing/2014/main" id="{268839C1-EF4D-188D-3816-A1FCA09652CD}"/>
                </a:ext>
              </a:extLst>
            </p:cNvPr>
            <p:cNvSpPr txBox="1"/>
            <p:nvPr userDrawn="1"/>
          </p:nvSpPr>
          <p:spPr>
            <a:xfrm>
              <a:off x="12919203" y="1844360"/>
              <a:ext cx="849547" cy="200055"/>
            </a:xfrm>
            <a:prstGeom prst="rect">
              <a:avLst/>
            </a:prstGeom>
            <a:noFill/>
          </p:spPr>
          <p:txBody>
            <a:bodyPr wrap="square" rtlCol="0">
              <a:spAutoFit/>
            </a:bodyPr>
            <a:lstStyle/>
            <a:p>
              <a:pPr algn="ctr"/>
              <a:r>
                <a:rPr lang="ru-RU" sz="700" dirty="0">
                  <a:solidFill>
                    <a:srgbClr val="282A2E"/>
                  </a:solidFill>
                </a:rPr>
                <a:t>70/170/152</a:t>
              </a:r>
              <a:endParaRPr lang="en-US" sz="700" dirty="0">
                <a:solidFill>
                  <a:srgbClr val="282A2E"/>
                </a:solidFill>
              </a:endParaRPr>
            </a:p>
          </p:txBody>
        </p:sp>
        <p:sp>
          <p:nvSpPr>
            <p:cNvPr id="31" name="Овал 30">
              <a:extLst>
                <a:ext uri="{FF2B5EF4-FFF2-40B4-BE49-F238E27FC236}">
                  <a16:creationId xmlns:a16="http://schemas.microsoft.com/office/drawing/2014/main" id="{B978519A-30BD-56F4-5E8B-344E3223B800}"/>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a16="http://schemas.microsoft.com/office/drawing/2014/main" id="{0FBB36BE-E933-F9C9-DB22-C1A952CDD9E8}"/>
                </a:ext>
              </a:extLst>
            </p:cNvPr>
            <p:cNvSpPr txBox="1"/>
            <p:nvPr userDrawn="1"/>
          </p:nvSpPr>
          <p:spPr>
            <a:xfrm>
              <a:off x="13490350" y="1844360"/>
              <a:ext cx="849547" cy="200055"/>
            </a:xfrm>
            <a:prstGeom prst="rect">
              <a:avLst/>
            </a:prstGeom>
            <a:noFill/>
          </p:spPr>
          <p:txBody>
            <a:bodyPr wrap="square" rtlCol="0">
              <a:spAutoFit/>
            </a:bodyPr>
            <a:lstStyle/>
            <a:p>
              <a:pPr algn="ctr"/>
              <a:r>
                <a:rPr lang="ru-RU" sz="700" dirty="0">
                  <a:solidFill>
                    <a:srgbClr val="282A2E"/>
                  </a:solidFill>
                </a:rPr>
                <a:t>161/220/188</a:t>
              </a:r>
              <a:endParaRPr lang="en-US" sz="700" dirty="0">
                <a:solidFill>
                  <a:srgbClr val="282A2E"/>
                </a:solidFill>
              </a:endParaRPr>
            </a:p>
          </p:txBody>
        </p:sp>
      </p:grpSp>
      <p:sp>
        <p:nvSpPr>
          <p:cNvPr id="33" name="TextBox 32">
            <a:extLst>
              <a:ext uri="{FF2B5EF4-FFF2-40B4-BE49-F238E27FC236}">
                <a16:creationId xmlns:a16="http://schemas.microsoft.com/office/drawing/2014/main" id="{D84DA803-EE2C-BA85-7C18-E241575FC441}"/>
              </a:ext>
            </a:extLst>
          </p:cNvPr>
          <p:cNvSpPr txBox="1"/>
          <p:nvPr userDrawn="1"/>
        </p:nvSpPr>
        <p:spPr>
          <a:xfrm>
            <a:off x="12541026" y="3656131"/>
            <a:ext cx="2742457" cy="246221"/>
          </a:xfrm>
          <a:prstGeom prst="rect">
            <a:avLst/>
          </a:prstGeom>
          <a:noFill/>
        </p:spPr>
        <p:txBody>
          <a:bodyPr wrap="square" rtlCol="0">
            <a:spAutoFit/>
          </a:bodyPr>
          <a:lstStyle/>
          <a:p>
            <a:r>
              <a:rPr lang="ru-RU" sz="1000" b="1" dirty="0">
                <a:solidFill>
                  <a:srgbClr val="282A2E"/>
                </a:solidFill>
              </a:rPr>
              <a:t>Дополнительная расширенная палитра</a:t>
            </a:r>
          </a:p>
        </p:txBody>
      </p:sp>
      <p:grpSp>
        <p:nvGrpSpPr>
          <p:cNvPr id="34" name="Группа 33">
            <a:extLst>
              <a:ext uri="{FF2B5EF4-FFF2-40B4-BE49-F238E27FC236}">
                <a16:creationId xmlns:a16="http://schemas.microsoft.com/office/drawing/2014/main" id="{AD2954E9-F6BC-112F-10A0-FB15865E3EEA}"/>
              </a:ext>
            </a:extLst>
          </p:cNvPr>
          <p:cNvGrpSpPr/>
          <p:nvPr userDrawn="1"/>
        </p:nvGrpSpPr>
        <p:grpSpPr>
          <a:xfrm>
            <a:off x="12383596" y="3963908"/>
            <a:ext cx="3626739" cy="992609"/>
            <a:chOff x="12383596" y="3963908"/>
            <a:chExt cx="3626739" cy="992609"/>
          </a:xfrm>
        </p:grpSpPr>
        <p:sp>
          <p:nvSpPr>
            <p:cNvPr id="35" name="Овал 34">
              <a:extLst>
                <a:ext uri="{FF2B5EF4-FFF2-40B4-BE49-F238E27FC236}">
                  <a16:creationId xmlns:a16="http://schemas.microsoft.com/office/drawing/2014/main" id="{3B6CED35-4EAD-41F6-9FE6-0096B4DBE529}"/>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a16="http://schemas.microsoft.com/office/drawing/2014/main" id="{8B4C0984-61F0-37B3-5D90-91C99C72BDC6}"/>
                </a:ext>
              </a:extLst>
            </p:cNvPr>
            <p:cNvSpPr txBox="1"/>
            <p:nvPr userDrawn="1"/>
          </p:nvSpPr>
          <p:spPr>
            <a:xfrm>
              <a:off x="12383596" y="4236863"/>
              <a:ext cx="849547" cy="200055"/>
            </a:xfrm>
            <a:prstGeom prst="rect">
              <a:avLst/>
            </a:prstGeom>
            <a:noFill/>
          </p:spPr>
          <p:txBody>
            <a:bodyPr wrap="square" rtlCol="0">
              <a:spAutoFit/>
            </a:bodyPr>
            <a:lstStyle/>
            <a:p>
              <a:pPr algn="ctr"/>
              <a:r>
                <a:rPr lang="ru-RU" sz="700" dirty="0">
                  <a:solidFill>
                    <a:srgbClr val="282A2E"/>
                  </a:solidFill>
                </a:rPr>
                <a:t>156/54/103</a:t>
              </a:r>
              <a:endParaRPr lang="en-US" sz="700" dirty="0">
                <a:solidFill>
                  <a:srgbClr val="282A2E"/>
                </a:solidFill>
              </a:endParaRPr>
            </a:p>
          </p:txBody>
        </p:sp>
        <p:sp>
          <p:nvSpPr>
            <p:cNvPr id="37" name="Овал 36">
              <a:extLst>
                <a:ext uri="{FF2B5EF4-FFF2-40B4-BE49-F238E27FC236}">
                  <a16:creationId xmlns:a16="http://schemas.microsoft.com/office/drawing/2014/main" id="{B6D1929F-7BAC-38B0-FDFA-14758F4471C7}"/>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a16="http://schemas.microsoft.com/office/drawing/2014/main" id="{375DDF96-5A9C-6318-789E-8FE22F75B710}"/>
                </a:ext>
              </a:extLst>
            </p:cNvPr>
            <p:cNvSpPr txBox="1"/>
            <p:nvPr userDrawn="1"/>
          </p:nvSpPr>
          <p:spPr>
            <a:xfrm>
              <a:off x="12919203" y="4236863"/>
              <a:ext cx="849547" cy="200055"/>
            </a:xfrm>
            <a:prstGeom prst="rect">
              <a:avLst/>
            </a:prstGeom>
            <a:noFill/>
          </p:spPr>
          <p:txBody>
            <a:bodyPr wrap="square" rtlCol="0">
              <a:spAutoFit/>
            </a:bodyPr>
            <a:lstStyle/>
            <a:p>
              <a:pPr algn="ctr"/>
              <a:r>
                <a:rPr lang="ru-RU" sz="700" dirty="0">
                  <a:solidFill>
                    <a:srgbClr val="282A2E"/>
                  </a:solidFill>
                </a:rPr>
                <a:t>172/98/120</a:t>
              </a:r>
              <a:endParaRPr lang="en-US" sz="700" dirty="0">
                <a:solidFill>
                  <a:srgbClr val="282A2E"/>
                </a:solidFill>
              </a:endParaRPr>
            </a:p>
          </p:txBody>
        </p:sp>
        <p:sp>
          <p:nvSpPr>
            <p:cNvPr id="39" name="Овал 38">
              <a:extLst>
                <a:ext uri="{FF2B5EF4-FFF2-40B4-BE49-F238E27FC236}">
                  <a16:creationId xmlns:a16="http://schemas.microsoft.com/office/drawing/2014/main" id="{8C838E8D-7DF6-A1C8-CD8F-78CBD9FFCA84}"/>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extLst>
                <a:ext uri="{FF2B5EF4-FFF2-40B4-BE49-F238E27FC236}">
                  <a16:creationId xmlns:a16="http://schemas.microsoft.com/office/drawing/2014/main" id="{2D1C751A-34FF-ED27-4136-4EE0D6A30A77}"/>
                </a:ext>
              </a:extLst>
            </p:cNvPr>
            <p:cNvSpPr txBox="1"/>
            <p:nvPr userDrawn="1"/>
          </p:nvSpPr>
          <p:spPr>
            <a:xfrm>
              <a:off x="13490350" y="4236863"/>
              <a:ext cx="849547" cy="200055"/>
            </a:xfrm>
            <a:prstGeom prst="rect">
              <a:avLst/>
            </a:prstGeom>
            <a:noFill/>
          </p:spPr>
          <p:txBody>
            <a:bodyPr wrap="square" rtlCol="0">
              <a:spAutoFit/>
            </a:bodyPr>
            <a:lstStyle/>
            <a:p>
              <a:pPr algn="ctr"/>
              <a:r>
                <a:rPr lang="ru-RU" sz="700" dirty="0">
                  <a:solidFill>
                    <a:srgbClr val="282A2E"/>
                  </a:solidFill>
                </a:rPr>
                <a:t>208/139/164</a:t>
              </a:r>
              <a:endParaRPr lang="en-US" sz="700" dirty="0">
                <a:solidFill>
                  <a:srgbClr val="282A2E"/>
                </a:solidFill>
              </a:endParaRPr>
            </a:p>
          </p:txBody>
        </p:sp>
        <p:sp>
          <p:nvSpPr>
            <p:cNvPr id="41" name="Овал 40">
              <a:extLst>
                <a:ext uri="{FF2B5EF4-FFF2-40B4-BE49-F238E27FC236}">
                  <a16:creationId xmlns:a16="http://schemas.microsoft.com/office/drawing/2014/main" id="{A4DB5CBF-CEB5-AD13-53D8-425F15998E56}"/>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a16="http://schemas.microsoft.com/office/drawing/2014/main" id="{4D15D9A2-51D5-FD45-59F1-CF9D9C51E19C}"/>
                </a:ext>
              </a:extLst>
            </p:cNvPr>
            <p:cNvSpPr txBox="1"/>
            <p:nvPr userDrawn="1"/>
          </p:nvSpPr>
          <p:spPr>
            <a:xfrm>
              <a:off x="14049152" y="4236863"/>
              <a:ext cx="849547" cy="200055"/>
            </a:xfrm>
            <a:prstGeom prst="rect">
              <a:avLst/>
            </a:prstGeom>
            <a:noFill/>
          </p:spPr>
          <p:txBody>
            <a:bodyPr wrap="square" rtlCol="0">
              <a:spAutoFit/>
            </a:bodyPr>
            <a:lstStyle/>
            <a:p>
              <a:pPr algn="ctr"/>
              <a:r>
                <a:rPr lang="ru-RU" sz="700" dirty="0">
                  <a:solidFill>
                    <a:srgbClr val="282A2E"/>
                  </a:solidFill>
                </a:rPr>
                <a:t>222/204/8</a:t>
              </a:r>
              <a:endParaRPr lang="en-US" sz="700" dirty="0">
                <a:solidFill>
                  <a:srgbClr val="282A2E"/>
                </a:solidFill>
              </a:endParaRPr>
            </a:p>
          </p:txBody>
        </p:sp>
        <p:sp>
          <p:nvSpPr>
            <p:cNvPr id="43" name="Овал 42">
              <a:extLst>
                <a:ext uri="{FF2B5EF4-FFF2-40B4-BE49-F238E27FC236}">
                  <a16:creationId xmlns:a16="http://schemas.microsoft.com/office/drawing/2014/main" id="{C6734D44-AF83-F5A7-23CC-D723C34D3DE8}"/>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a16="http://schemas.microsoft.com/office/drawing/2014/main" id="{1289D1D4-CFB4-4FBE-ADDB-EB673AD3E831}"/>
                </a:ext>
              </a:extLst>
            </p:cNvPr>
            <p:cNvSpPr txBox="1"/>
            <p:nvPr userDrawn="1"/>
          </p:nvSpPr>
          <p:spPr>
            <a:xfrm>
              <a:off x="14602341" y="4236863"/>
              <a:ext cx="849547" cy="200055"/>
            </a:xfrm>
            <a:prstGeom prst="rect">
              <a:avLst/>
            </a:prstGeom>
            <a:noFill/>
          </p:spPr>
          <p:txBody>
            <a:bodyPr wrap="square" rtlCol="0">
              <a:spAutoFit/>
            </a:bodyPr>
            <a:lstStyle/>
            <a:p>
              <a:pPr algn="ctr"/>
              <a:r>
                <a:rPr lang="ru-RU" sz="700" dirty="0">
                  <a:solidFill>
                    <a:srgbClr val="282A2E"/>
                  </a:solidFill>
                </a:rPr>
                <a:t>208/222/84</a:t>
              </a:r>
              <a:endParaRPr lang="en-US" sz="700" dirty="0">
                <a:solidFill>
                  <a:srgbClr val="282A2E"/>
                </a:solidFill>
              </a:endParaRPr>
            </a:p>
          </p:txBody>
        </p:sp>
        <p:sp>
          <p:nvSpPr>
            <p:cNvPr id="45" name="Овал 44">
              <a:extLst>
                <a:ext uri="{FF2B5EF4-FFF2-40B4-BE49-F238E27FC236}">
                  <a16:creationId xmlns:a16="http://schemas.microsoft.com/office/drawing/2014/main" id="{D598CD16-7D65-1A5A-10B4-EE7CF4B057F1}"/>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a16="http://schemas.microsoft.com/office/drawing/2014/main" id="{56EFE557-E6E7-5F9E-699E-7B36F7D408C5}"/>
                </a:ext>
              </a:extLst>
            </p:cNvPr>
            <p:cNvSpPr txBox="1"/>
            <p:nvPr userDrawn="1"/>
          </p:nvSpPr>
          <p:spPr>
            <a:xfrm>
              <a:off x="15160788" y="4236863"/>
              <a:ext cx="849547" cy="200055"/>
            </a:xfrm>
            <a:prstGeom prst="rect">
              <a:avLst/>
            </a:prstGeom>
            <a:noFill/>
          </p:spPr>
          <p:txBody>
            <a:bodyPr wrap="square" rtlCol="0">
              <a:spAutoFit/>
            </a:bodyPr>
            <a:lstStyle/>
            <a:p>
              <a:pPr algn="ctr"/>
              <a:r>
                <a:rPr lang="ru-RU" sz="700" dirty="0">
                  <a:solidFill>
                    <a:srgbClr val="282A2E"/>
                  </a:solidFill>
                </a:rPr>
                <a:t>230/237/133</a:t>
              </a:r>
              <a:endParaRPr lang="en-US" sz="700" dirty="0">
                <a:solidFill>
                  <a:srgbClr val="282A2E"/>
                </a:solidFill>
              </a:endParaRPr>
            </a:p>
          </p:txBody>
        </p:sp>
        <p:sp>
          <p:nvSpPr>
            <p:cNvPr id="47" name="Овал 46">
              <a:extLst>
                <a:ext uri="{FF2B5EF4-FFF2-40B4-BE49-F238E27FC236}">
                  <a16:creationId xmlns:a16="http://schemas.microsoft.com/office/drawing/2014/main" id="{BA9D8904-E6C7-45D5-D173-36786456D7D1}"/>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a16="http://schemas.microsoft.com/office/drawing/2014/main" id="{17C2A8EE-90E3-2F69-FB85-864F98531CA1}"/>
                </a:ext>
              </a:extLst>
            </p:cNvPr>
            <p:cNvSpPr txBox="1"/>
            <p:nvPr userDrawn="1"/>
          </p:nvSpPr>
          <p:spPr>
            <a:xfrm>
              <a:off x="12383596" y="4756462"/>
              <a:ext cx="849547" cy="200055"/>
            </a:xfrm>
            <a:prstGeom prst="rect">
              <a:avLst/>
            </a:prstGeom>
            <a:noFill/>
          </p:spPr>
          <p:txBody>
            <a:bodyPr wrap="square" rtlCol="0">
              <a:spAutoFit/>
            </a:bodyPr>
            <a:lstStyle/>
            <a:p>
              <a:pPr algn="ctr"/>
              <a:r>
                <a:rPr lang="ru-RU" sz="700" dirty="0">
                  <a:solidFill>
                    <a:srgbClr val="282A2E"/>
                  </a:solidFill>
                </a:rPr>
                <a:t>96/55/158</a:t>
              </a:r>
              <a:endParaRPr lang="en-US" sz="700" dirty="0">
                <a:solidFill>
                  <a:srgbClr val="282A2E"/>
                </a:solidFill>
              </a:endParaRPr>
            </a:p>
          </p:txBody>
        </p:sp>
        <p:sp>
          <p:nvSpPr>
            <p:cNvPr id="49" name="Овал 48">
              <a:extLst>
                <a:ext uri="{FF2B5EF4-FFF2-40B4-BE49-F238E27FC236}">
                  <a16:creationId xmlns:a16="http://schemas.microsoft.com/office/drawing/2014/main" id="{3AA706B9-AAFC-D0EB-5CC4-D5581915F67F}"/>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a16="http://schemas.microsoft.com/office/drawing/2014/main" id="{815F2394-C0AE-78A6-3B4B-7CF3C86E1D72}"/>
                </a:ext>
              </a:extLst>
            </p:cNvPr>
            <p:cNvSpPr txBox="1"/>
            <p:nvPr userDrawn="1"/>
          </p:nvSpPr>
          <p:spPr>
            <a:xfrm>
              <a:off x="12919203" y="4756462"/>
              <a:ext cx="849547" cy="200055"/>
            </a:xfrm>
            <a:prstGeom prst="rect">
              <a:avLst/>
            </a:prstGeom>
            <a:noFill/>
          </p:spPr>
          <p:txBody>
            <a:bodyPr wrap="square" rtlCol="0">
              <a:spAutoFit/>
            </a:bodyPr>
            <a:lstStyle/>
            <a:p>
              <a:pPr algn="ctr"/>
              <a:r>
                <a:rPr lang="ru-RU" sz="700" dirty="0">
                  <a:solidFill>
                    <a:srgbClr val="282A2E"/>
                  </a:solidFill>
                </a:rPr>
                <a:t>137/108/196</a:t>
              </a:r>
              <a:endParaRPr lang="en-US" sz="700" dirty="0">
                <a:solidFill>
                  <a:srgbClr val="282A2E"/>
                </a:solidFill>
              </a:endParaRPr>
            </a:p>
          </p:txBody>
        </p:sp>
        <p:sp>
          <p:nvSpPr>
            <p:cNvPr id="51" name="Овал 50">
              <a:extLst>
                <a:ext uri="{FF2B5EF4-FFF2-40B4-BE49-F238E27FC236}">
                  <a16:creationId xmlns:a16="http://schemas.microsoft.com/office/drawing/2014/main" id="{2604E1F7-AEDF-9634-ADCE-29BA27A83087}"/>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a16="http://schemas.microsoft.com/office/drawing/2014/main" id="{E361C005-87C8-CBCC-DA94-872354CD6C21}"/>
                </a:ext>
              </a:extLst>
            </p:cNvPr>
            <p:cNvSpPr txBox="1"/>
            <p:nvPr userDrawn="1"/>
          </p:nvSpPr>
          <p:spPr>
            <a:xfrm>
              <a:off x="13490350" y="4756462"/>
              <a:ext cx="849547" cy="200055"/>
            </a:xfrm>
            <a:prstGeom prst="rect">
              <a:avLst/>
            </a:prstGeom>
            <a:noFill/>
          </p:spPr>
          <p:txBody>
            <a:bodyPr wrap="square" rtlCol="0">
              <a:spAutoFit/>
            </a:bodyPr>
            <a:lstStyle/>
            <a:p>
              <a:pPr algn="ctr"/>
              <a:r>
                <a:rPr lang="ru-RU" sz="700" dirty="0">
                  <a:solidFill>
                    <a:srgbClr val="282A2E"/>
                  </a:solidFill>
                </a:rPr>
                <a:t>184/158/255</a:t>
              </a:r>
              <a:endParaRPr lang="en-US" sz="700" dirty="0">
                <a:solidFill>
                  <a:srgbClr val="282A2E"/>
                </a:solidFill>
              </a:endParaRPr>
            </a:p>
          </p:txBody>
        </p:sp>
        <p:sp>
          <p:nvSpPr>
            <p:cNvPr id="53" name="Овал 52">
              <a:extLst>
                <a:ext uri="{FF2B5EF4-FFF2-40B4-BE49-F238E27FC236}">
                  <a16:creationId xmlns:a16="http://schemas.microsoft.com/office/drawing/2014/main" id="{E99E06B7-7FC5-7013-8997-1CB7CA92DB1A}"/>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a16="http://schemas.microsoft.com/office/drawing/2014/main" id="{1C19540B-5F34-7A5B-7D50-334BF8CA8859}"/>
                </a:ext>
              </a:extLst>
            </p:cNvPr>
            <p:cNvSpPr txBox="1"/>
            <p:nvPr userDrawn="1"/>
          </p:nvSpPr>
          <p:spPr>
            <a:xfrm>
              <a:off x="14049152" y="4756462"/>
              <a:ext cx="849547" cy="200055"/>
            </a:xfrm>
            <a:prstGeom prst="rect">
              <a:avLst/>
            </a:prstGeom>
            <a:noFill/>
          </p:spPr>
          <p:txBody>
            <a:bodyPr wrap="square" rtlCol="0">
              <a:spAutoFit/>
            </a:bodyPr>
            <a:lstStyle/>
            <a:p>
              <a:pPr algn="ctr"/>
              <a:r>
                <a:rPr lang="ru-RU" sz="700" dirty="0">
                  <a:solidFill>
                    <a:srgbClr val="282A2E"/>
                  </a:solidFill>
                </a:rPr>
                <a:t>153/28/28</a:t>
              </a:r>
              <a:endParaRPr lang="en-US" sz="700" dirty="0">
                <a:solidFill>
                  <a:srgbClr val="282A2E"/>
                </a:solidFill>
              </a:endParaRPr>
            </a:p>
          </p:txBody>
        </p:sp>
        <p:sp>
          <p:nvSpPr>
            <p:cNvPr id="55" name="Овал 54">
              <a:extLst>
                <a:ext uri="{FF2B5EF4-FFF2-40B4-BE49-F238E27FC236}">
                  <a16:creationId xmlns:a16="http://schemas.microsoft.com/office/drawing/2014/main" id="{1A747DA6-785C-8AD6-C67F-44D0D44D979E}"/>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a16="http://schemas.microsoft.com/office/drawing/2014/main" id="{D4C0B51A-0338-CB75-A2BC-4368EB7373BC}"/>
                </a:ext>
              </a:extLst>
            </p:cNvPr>
            <p:cNvSpPr txBox="1"/>
            <p:nvPr userDrawn="1"/>
          </p:nvSpPr>
          <p:spPr>
            <a:xfrm>
              <a:off x="14602341" y="4756462"/>
              <a:ext cx="849547" cy="200055"/>
            </a:xfrm>
            <a:prstGeom prst="rect">
              <a:avLst/>
            </a:prstGeom>
            <a:noFill/>
          </p:spPr>
          <p:txBody>
            <a:bodyPr wrap="square" rtlCol="0">
              <a:spAutoFit/>
            </a:bodyPr>
            <a:lstStyle/>
            <a:p>
              <a:pPr algn="ctr"/>
              <a:r>
                <a:rPr lang="ru-RU" sz="700" dirty="0">
                  <a:solidFill>
                    <a:srgbClr val="282A2E"/>
                  </a:solidFill>
                </a:rPr>
                <a:t>222/49/49</a:t>
              </a:r>
              <a:endParaRPr lang="en-US" sz="700" dirty="0">
                <a:solidFill>
                  <a:srgbClr val="282A2E"/>
                </a:solidFill>
              </a:endParaRPr>
            </a:p>
          </p:txBody>
        </p:sp>
        <p:sp>
          <p:nvSpPr>
            <p:cNvPr id="57" name="Овал 56">
              <a:extLst>
                <a:ext uri="{FF2B5EF4-FFF2-40B4-BE49-F238E27FC236}">
                  <a16:creationId xmlns:a16="http://schemas.microsoft.com/office/drawing/2014/main" id="{FF0F1326-636E-99C2-FB67-2466093644F5}"/>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a16="http://schemas.microsoft.com/office/drawing/2014/main" id="{91B0C96F-1932-6F00-6F7E-E888CCCB47F7}"/>
                </a:ext>
              </a:extLst>
            </p:cNvPr>
            <p:cNvSpPr txBox="1"/>
            <p:nvPr userDrawn="1"/>
          </p:nvSpPr>
          <p:spPr>
            <a:xfrm>
              <a:off x="15160788" y="4756462"/>
              <a:ext cx="849547" cy="200055"/>
            </a:xfrm>
            <a:prstGeom prst="rect">
              <a:avLst/>
            </a:prstGeom>
            <a:noFill/>
          </p:spPr>
          <p:txBody>
            <a:bodyPr wrap="square" rtlCol="0">
              <a:spAutoFit/>
            </a:bodyPr>
            <a:lstStyle/>
            <a:p>
              <a:pPr algn="ctr"/>
              <a:r>
                <a:rPr lang="ru-RU" sz="700" dirty="0">
                  <a:solidFill>
                    <a:srgbClr val="282A2E"/>
                  </a:solidFill>
                </a:rPr>
                <a:t>230/176/168</a:t>
              </a:r>
              <a:endParaRPr lang="en-US" sz="700" dirty="0">
                <a:solidFill>
                  <a:srgbClr val="282A2E"/>
                </a:solidFill>
              </a:endParaRPr>
            </a:p>
          </p:txBody>
        </p:sp>
      </p:grpSp>
      <p:sp>
        <p:nvSpPr>
          <p:cNvPr id="59" name="TextBox 58">
            <a:extLst>
              <a:ext uri="{FF2B5EF4-FFF2-40B4-BE49-F238E27FC236}">
                <a16:creationId xmlns:a16="http://schemas.microsoft.com/office/drawing/2014/main" id="{47BDFA9E-8731-7066-4F24-F35177AE5AD3}"/>
              </a:ext>
            </a:extLst>
          </p:cNvPr>
          <p:cNvSpPr txBox="1"/>
          <p:nvPr userDrawn="1"/>
        </p:nvSpPr>
        <p:spPr>
          <a:xfrm>
            <a:off x="12541026" y="2018544"/>
            <a:ext cx="2742457" cy="246221"/>
          </a:xfrm>
          <a:prstGeom prst="rect">
            <a:avLst/>
          </a:prstGeom>
          <a:noFill/>
        </p:spPr>
        <p:txBody>
          <a:bodyPr wrap="square" rtlCol="0">
            <a:spAutoFit/>
          </a:bodyPr>
          <a:lstStyle/>
          <a:p>
            <a:r>
              <a:rPr lang="ru-RU" sz="1000" b="1" dirty="0" err="1">
                <a:solidFill>
                  <a:srgbClr val="282A2E"/>
                </a:solidFill>
              </a:rPr>
              <a:t>Разбеленная</a:t>
            </a:r>
            <a:r>
              <a:rPr lang="ru-RU" sz="1000" b="1" dirty="0">
                <a:solidFill>
                  <a:srgbClr val="282A2E"/>
                </a:solidFill>
              </a:rPr>
              <a:t> палитра</a:t>
            </a:r>
          </a:p>
        </p:txBody>
      </p:sp>
      <p:grpSp>
        <p:nvGrpSpPr>
          <p:cNvPr id="60" name="Группа 59">
            <a:extLst>
              <a:ext uri="{FF2B5EF4-FFF2-40B4-BE49-F238E27FC236}">
                <a16:creationId xmlns:a16="http://schemas.microsoft.com/office/drawing/2014/main" id="{06FED542-6ABE-B1FD-9C90-6D26943C6260}"/>
              </a:ext>
            </a:extLst>
          </p:cNvPr>
          <p:cNvGrpSpPr/>
          <p:nvPr userDrawn="1"/>
        </p:nvGrpSpPr>
        <p:grpSpPr>
          <a:xfrm>
            <a:off x="12383596" y="2326321"/>
            <a:ext cx="3068292" cy="473010"/>
            <a:chOff x="12383596" y="2326321"/>
            <a:chExt cx="3068292" cy="473010"/>
          </a:xfrm>
        </p:grpSpPr>
        <p:sp>
          <p:nvSpPr>
            <p:cNvPr id="61" name="Овал 60">
              <a:extLst>
                <a:ext uri="{FF2B5EF4-FFF2-40B4-BE49-F238E27FC236}">
                  <a16:creationId xmlns:a16="http://schemas.microsoft.com/office/drawing/2014/main" id="{62C5B1F5-F3F8-71E7-62B2-3305FE81372A}"/>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a16="http://schemas.microsoft.com/office/drawing/2014/main" id="{82BE8ECF-7CF1-8B52-1246-DD01B79F2CEF}"/>
                </a:ext>
              </a:extLst>
            </p:cNvPr>
            <p:cNvSpPr txBox="1"/>
            <p:nvPr userDrawn="1"/>
          </p:nvSpPr>
          <p:spPr>
            <a:xfrm>
              <a:off x="12383596" y="2599276"/>
              <a:ext cx="849547" cy="200055"/>
            </a:xfrm>
            <a:prstGeom prst="rect">
              <a:avLst/>
            </a:prstGeom>
            <a:noFill/>
          </p:spPr>
          <p:txBody>
            <a:bodyPr wrap="square" rtlCol="0">
              <a:spAutoFit/>
            </a:bodyPr>
            <a:lstStyle/>
            <a:p>
              <a:pPr algn="ctr"/>
              <a:r>
                <a:rPr lang="ru-RU" sz="700" dirty="0">
                  <a:solidFill>
                    <a:srgbClr val="282A2E"/>
                  </a:solidFill>
                </a:rPr>
                <a:t>217/216/235</a:t>
              </a:r>
              <a:endParaRPr lang="en-US" sz="700" dirty="0">
                <a:solidFill>
                  <a:srgbClr val="282A2E"/>
                </a:solidFill>
              </a:endParaRPr>
            </a:p>
          </p:txBody>
        </p:sp>
        <p:sp>
          <p:nvSpPr>
            <p:cNvPr id="63" name="Овал 62">
              <a:extLst>
                <a:ext uri="{FF2B5EF4-FFF2-40B4-BE49-F238E27FC236}">
                  <a16:creationId xmlns:a16="http://schemas.microsoft.com/office/drawing/2014/main" id="{BEFD6DB5-6058-9546-CE30-C74FA37D21C5}"/>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a16="http://schemas.microsoft.com/office/drawing/2014/main" id="{BDFDFB64-A30C-ED70-3793-120AD938B6DB}"/>
                </a:ext>
              </a:extLst>
            </p:cNvPr>
            <p:cNvSpPr txBox="1"/>
            <p:nvPr userDrawn="1"/>
          </p:nvSpPr>
          <p:spPr>
            <a:xfrm>
              <a:off x="12919203" y="2599276"/>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65" name="Овал 64">
              <a:extLst>
                <a:ext uri="{FF2B5EF4-FFF2-40B4-BE49-F238E27FC236}">
                  <a16:creationId xmlns:a16="http://schemas.microsoft.com/office/drawing/2014/main" id="{C28A2BB3-1396-9EFC-58F7-D69685AC6EF7}"/>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477BA3D4-E917-CE81-B3DD-B2E946BEE9FD}"/>
                </a:ext>
              </a:extLst>
            </p:cNvPr>
            <p:cNvSpPr txBox="1"/>
            <p:nvPr userDrawn="1"/>
          </p:nvSpPr>
          <p:spPr>
            <a:xfrm>
              <a:off x="13490350" y="2599276"/>
              <a:ext cx="849547" cy="200055"/>
            </a:xfrm>
            <a:prstGeom prst="rect">
              <a:avLst/>
            </a:prstGeom>
            <a:noFill/>
          </p:spPr>
          <p:txBody>
            <a:bodyPr wrap="square" rtlCol="0">
              <a:spAutoFit/>
            </a:bodyPr>
            <a:lstStyle/>
            <a:p>
              <a:pPr algn="ctr"/>
              <a:r>
                <a:rPr lang="ru-RU" sz="700" dirty="0">
                  <a:solidFill>
                    <a:srgbClr val="282A2E"/>
                  </a:solidFill>
                </a:rPr>
                <a:t>235/235/235</a:t>
              </a:r>
              <a:endParaRPr lang="en-US" sz="700" dirty="0">
                <a:solidFill>
                  <a:srgbClr val="282A2E"/>
                </a:solidFill>
              </a:endParaRPr>
            </a:p>
          </p:txBody>
        </p:sp>
        <p:sp>
          <p:nvSpPr>
            <p:cNvPr id="67" name="Овал 66">
              <a:extLst>
                <a:ext uri="{FF2B5EF4-FFF2-40B4-BE49-F238E27FC236}">
                  <a16:creationId xmlns:a16="http://schemas.microsoft.com/office/drawing/2014/main" id="{DE19C96F-23B6-368D-230D-CD3375591526}"/>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a16="http://schemas.microsoft.com/office/drawing/2014/main" id="{13492DA9-8782-1E73-2745-AB25474D9CDC}"/>
                </a:ext>
              </a:extLst>
            </p:cNvPr>
            <p:cNvSpPr txBox="1"/>
            <p:nvPr userDrawn="1"/>
          </p:nvSpPr>
          <p:spPr>
            <a:xfrm>
              <a:off x="14049152" y="2599276"/>
              <a:ext cx="849547" cy="200055"/>
            </a:xfrm>
            <a:prstGeom prst="rect">
              <a:avLst/>
            </a:prstGeom>
            <a:noFill/>
          </p:spPr>
          <p:txBody>
            <a:bodyPr wrap="square" rtlCol="0">
              <a:spAutoFit/>
            </a:bodyPr>
            <a:lstStyle/>
            <a:p>
              <a:pPr algn="ctr"/>
              <a:r>
                <a:rPr lang="ru-RU" sz="700" dirty="0">
                  <a:solidFill>
                    <a:srgbClr val="282A2E"/>
                  </a:solidFill>
                </a:rPr>
                <a:t>252/223/215</a:t>
              </a:r>
              <a:endParaRPr lang="en-US" sz="700" dirty="0">
                <a:solidFill>
                  <a:srgbClr val="282A2E"/>
                </a:solidFill>
              </a:endParaRPr>
            </a:p>
          </p:txBody>
        </p:sp>
        <p:sp>
          <p:nvSpPr>
            <p:cNvPr id="69" name="Овал 68">
              <a:extLst>
                <a:ext uri="{FF2B5EF4-FFF2-40B4-BE49-F238E27FC236}">
                  <a16:creationId xmlns:a16="http://schemas.microsoft.com/office/drawing/2014/main" id="{8979BF4E-C6D1-B436-B399-1EB877AF3FA0}"/>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a16="http://schemas.microsoft.com/office/drawing/2014/main" id="{45B00759-AF9F-1FB0-8373-08676B327A0A}"/>
                </a:ext>
              </a:extLst>
            </p:cNvPr>
            <p:cNvSpPr txBox="1"/>
            <p:nvPr userDrawn="1"/>
          </p:nvSpPr>
          <p:spPr>
            <a:xfrm>
              <a:off x="14602341" y="2599276"/>
              <a:ext cx="849547" cy="200055"/>
            </a:xfrm>
            <a:prstGeom prst="rect">
              <a:avLst/>
            </a:prstGeom>
            <a:noFill/>
          </p:spPr>
          <p:txBody>
            <a:bodyPr wrap="square" rtlCol="0">
              <a:spAutoFit/>
            </a:bodyPr>
            <a:lstStyle/>
            <a:p>
              <a:pPr algn="ctr"/>
              <a:r>
                <a:rPr lang="ru-RU" sz="700" dirty="0">
                  <a:solidFill>
                    <a:srgbClr val="282A2E"/>
                  </a:solidFill>
                </a:rPr>
                <a:t>211/245/226</a:t>
              </a:r>
              <a:endParaRPr lang="en-US" sz="700" dirty="0">
                <a:solidFill>
                  <a:srgbClr val="282A2E"/>
                </a:solidFill>
              </a:endParaRPr>
            </a:p>
          </p:txBody>
        </p:sp>
      </p:grpSp>
      <p:sp>
        <p:nvSpPr>
          <p:cNvPr id="71" name="TextBox 70">
            <a:extLst>
              <a:ext uri="{FF2B5EF4-FFF2-40B4-BE49-F238E27FC236}">
                <a16:creationId xmlns:a16="http://schemas.microsoft.com/office/drawing/2014/main" id="{BFFBD61E-E33C-9361-0382-5B16CB5C2FB8}"/>
              </a:ext>
            </a:extLst>
          </p:cNvPr>
          <p:cNvSpPr txBox="1"/>
          <p:nvPr userDrawn="1"/>
        </p:nvSpPr>
        <p:spPr>
          <a:xfrm>
            <a:off x="12558019" y="2840075"/>
            <a:ext cx="2742457" cy="246221"/>
          </a:xfrm>
          <a:prstGeom prst="rect">
            <a:avLst/>
          </a:prstGeom>
          <a:noFill/>
        </p:spPr>
        <p:txBody>
          <a:bodyPr wrap="square" rtlCol="0">
            <a:spAutoFit/>
          </a:bodyPr>
          <a:lstStyle/>
          <a:p>
            <a:r>
              <a:rPr lang="ru-RU" sz="1000" b="1" dirty="0">
                <a:solidFill>
                  <a:srgbClr val="282A2E"/>
                </a:solidFill>
              </a:rPr>
              <a:t>Палитра для картограмм</a:t>
            </a:r>
          </a:p>
        </p:txBody>
      </p:sp>
      <p:grpSp>
        <p:nvGrpSpPr>
          <p:cNvPr id="72" name="Группа 71">
            <a:extLst>
              <a:ext uri="{FF2B5EF4-FFF2-40B4-BE49-F238E27FC236}">
                <a16:creationId xmlns:a16="http://schemas.microsoft.com/office/drawing/2014/main" id="{E4210381-D008-A1AA-AFF0-C09FE3C3D6A0}"/>
              </a:ext>
            </a:extLst>
          </p:cNvPr>
          <p:cNvGrpSpPr/>
          <p:nvPr userDrawn="1"/>
        </p:nvGrpSpPr>
        <p:grpSpPr>
          <a:xfrm>
            <a:off x="12383596" y="3147852"/>
            <a:ext cx="3626739" cy="473010"/>
            <a:chOff x="12383596" y="3147852"/>
            <a:chExt cx="3626739" cy="473010"/>
          </a:xfrm>
        </p:grpSpPr>
        <p:sp>
          <p:nvSpPr>
            <p:cNvPr id="73" name="Овал 72">
              <a:extLst>
                <a:ext uri="{FF2B5EF4-FFF2-40B4-BE49-F238E27FC236}">
                  <a16:creationId xmlns:a16="http://schemas.microsoft.com/office/drawing/2014/main" id="{32D268D3-A638-2B21-826D-9B1189052AA2}"/>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a16="http://schemas.microsoft.com/office/drawing/2014/main" id="{C7D5676C-4156-8155-6D16-6B2BC8189994}"/>
                </a:ext>
              </a:extLst>
            </p:cNvPr>
            <p:cNvSpPr txBox="1"/>
            <p:nvPr userDrawn="1"/>
          </p:nvSpPr>
          <p:spPr>
            <a:xfrm>
              <a:off x="12383596" y="3420807"/>
              <a:ext cx="849547" cy="200055"/>
            </a:xfrm>
            <a:prstGeom prst="rect">
              <a:avLst/>
            </a:prstGeom>
            <a:noFill/>
          </p:spPr>
          <p:txBody>
            <a:bodyPr wrap="square" rtlCol="0">
              <a:spAutoFit/>
            </a:bodyPr>
            <a:lstStyle/>
            <a:p>
              <a:pPr algn="ctr"/>
              <a:r>
                <a:rPr lang="ru-RU" sz="700" dirty="0">
                  <a:solidFill>
                    <a:srgbClr val="282A2E"/>
                  </a:solidFill>
                </a:rPr>
                <a:t>54/49/148</a:t>
              </a:r>
              <a:endParaRPr lang="en-US" sz="700" dirty="0">
                <a:solidFill>
                  <a:srgbClr val="282A2E"/>
                </a:solidFill>
              </a:endParaRPr>
            </a:p>
          </p:txBody>
        </p:sp>
        <p:sp>
          <p:nvSpPr>
            <p:cNvPr id="75" name="Овал 74">
              <a:extLst>
                <a:ext uri="{FF2B5EF4-FFF2-40B4-BE49-F238E27FC236}">
                  <a16:creationId xmlns:a16="http://schemas.microsoft.com/office/drawing/2014/main" id="{24171D7A-5167-B72D-6AE5-468CC6CD0AB7}"/>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a:extLst>
                <a:ext uri="{FF2B5EF4-FFF2-40B4-BE49-F238E27FC236}">
                  <a16:creationId xmlns:a16="http://schemas.microsoft.com/office/drawing/2014/main" id="{C4D50512-417C-E171-B857-ABAE16242C2E}"/>
                </a:ext>
              </a:extLst>
            </p:cNvPr>
            <p:cNvSpPr txBox="1"/>
            <p:nvPr userDrawn="1"/>
          </p:nvSpPr>
          <p:spPr>
            <a:xfrm>
              <a:off x="12919203" y="3420807"/>
              <a:ext cx="849547" cy="200055"/>
            </a:xfrm>
            <a:prstGeom prst="rect">
              <a:avLst/>
            </a:prstGeom>
            <a:noFill/>
          </p:spPr>
          <p:txBody>
            <a:bodyPr wrap="square" rtlCol="0">
              <a:spAutoFit/>
            </a:bodyPr>
            <a:lstStyle/>
            <a:p>
              <a:pPr algn="ctr"/>
              <a:r>
                <a:rPr lang="ru-RU" sz="700" dirty="0">
                  <a:solidFill>
                    <a:srgbClr val="282A2E"/>
                  </a:solidFill>
                </a:rPr>
                <a:t>52/1</a:t>
              </a:r>
              <a:r>
                <a:rPr lang="en-US" sz="700" dirty="0">
                  <a:solidFill>
                    <a:srgbClr val="282A2E"/>
                  </a:solidFill>
                </a:rPr>
                <a:t>1</a:t>
              </a:r>
              <a:r>
                <a:rPr lang="ru-RU" sz="700" dirty="0">
                  <a:solidFill>
                    <a:srgbClr val="282A2E"/>
                  </a:solidFill>
                </a:rPr>
                <a:t>1/194</a:t>
              </a:r>
              <a:endParaRPr lang="en-US" sz="700" dirty="0">
                <a:solidFill>
                  <a:srgbClr val="282A2E"/>
                </a:solidFill>
              </a:endParaRPr>
            </a:p>
          </p:txBody>
        </p:sp>
        <p:sp>
          <p:nvSpPr>
            <p:cNvPr id="77" name="Овал 76">
              <a:extLst>
                <a:ext uri="{FF2B5EF4-FFF2-40B4-BE49-F238E27FC236}">
                  <a16:creationId xmlns:a16="http://schemas.microsoft.com/office/drawing/2014/main" id="{4CE8E33C-1B05-6F10-C2F6-B5BF27233CFE}"/>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6AE66501-2FFC-E2F6-CC1B-2C4219F644A7}"/>
                </a:ext>
              </a:extLst>
            </p:cNvPr>
            <p:cNvSpPr txBox="1"/>
            <p:nvPr userDrawn="1"/>
          </p:nvSpPr>
          <p:spPr>
            <a:xfrm>
              <a:off x="13490350" y="3420807"/>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79" name="Овал 78">
              <a:extLst>
                <a:ext uri="{FF2B5EF4-FFF2-40B4-BE49-F238E27FC236}">
                  <a16:creationId xmlns:a16="http://schemas.microsoft.com/office/drawing/2014/main" id="{C83E165B-35A5-461D-7B55-24EC00CFDC76}"/>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a16="http://schemas.microsoft.com/office/drawing/2014/main" id="{5F81FDD7-3F99-ECD6-B701-C2F430ACCAE2}"/>
                </a:ext>
              </a:extLst>
            </p:cNvPr>
            <p:cNvSpPr txBox="1"/>
            <p:nvPr userDrawn="1"/>
          </p:nvSpPr>
          <p:spPr>
            <a:xfrm>
              <a:off x="14049152" y="3420807"/>
              <a:ext cx="849547" cy="200055"/>
            </a:xfrm>
            <a:prstGeom prst="rect">
              <a:avLst/>
            </a:prstGeom>
            <a:noFill/>
          </p:spPr>
          <p:txBody>
            <a:bodyPr wrap="square" rtlCol="0">
              <a:spAutoFit/>
            </a:bodyPr>
            <a:lstStyle/>
            <a:p>
              <a:pPr algn="ctr"/>
              <a:r>
                <a:rPr lang="ru-RU" sz="700" dirty="0">
                  <a:solidFill>
                    <a:srgbClr val="282A2E"/>
                  </a:solidFill>
                </a:rPr>
                <a:t>169/211/253</a:t>
              </a:r>
              <a:endParaRPr lang="en-US" sz="700" dirty="0">
                <a:solidFill>
                  <a:srgbClr val="282A2E"/>
                </a:solidFill>
              </a:endParaRPr>
            </a:p>
          </p:txBody>
        </p:sp>
        <p:sp>
          <p:nvSpPr>
            <p:cNvPr id="81" name="Овал 80">
              <a:extLst>
                <a:ext uri="{FF2B5EF4-FFF2-40B4-BE49-F238E27FC236}">
                  <a16:creationId xmlns:a16="http://schemas.microsoft.com/office/drawing/2014/main" id="{6B12820E-E6DE-F2AE-1B85-BEE7E4F20E35}"/>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a16="http://schemas.microsoft.com/office/drawing/2014/main" id="{67041F5E-4536-6C2E-DBA0-0AE610B57D68}"/>
                </a:ext>
              </a:extLst>
            </p:cNvPr>
            <p:cNvSpPr txBox="1"/>
            <p:nvPr userDrawn="1"/>
          </p:nvSpPr>
          <p:spPr>
            <a:xfrm>
              <a:off x="14602341" y="3420807"/>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83" name="Овал 82">
              <a:extLst>
                <a:ext uri="{FF2B5EF4-FFF2-40B4-BE49-F238E27FC236}">
                  <a16:creationId xmlns:a16="http://schemas.microsoft.com/office/drawing/2014/main" id="{0729F609-8F30-25E1-EDAD-44233D0A0003}"/>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C4D5E9D3-325B-BF89-DBC6-CD8FE4666505}"/>
                </a:ext>
              </a:extLst>
            </p:cNvPr>
            <p:cNvSpPr txBox="1"/>
            <p:nvPr userDrawn="1"/>
          </p:nvSpPr>
          <p:spPr>
            <a:xfrm>
              <a:off x="15160788" y="3420807"/>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grpSp>
      <p:sp>
        <p:nvSpPr>
          <p:cNvPr id="90" name="Дата 89">
            <a:extLst>
              <a:ext uri="{FF2B5EF4-FFF2-40B4-BE49-F238E27FC236}">
                <a16:creationId xmlns:a16="http://schemas.microsoft.com/office/drawing/2014/main" id="{052562C5-A706-F70C-AB3D-B9985196BFA3}"/>
              </a:ext>
            </a:extLst>
          </p:cNvPr>
          <p:cNvSpPr>
            <a:spLocks noGrp="1"/>
          </p:cNvSpPr>
          <p:nvPr>
            <p:ph type="dt" sz="half" idx="2"/>
          </p:nvPr>
        </p:nvSpPr>
        <p:spPr>
          <a:xfrm>
            <a:off x="936961" y="5802435"/>
            <a:ext cx="1006140" cy="365125"/>
          </a:xfrm>
          <a:prstGeom prst="rect">
            <a:avLst/>
          </a:prstGeom>
        </p:spPr>
        <p:txBody>
          <a:bodyPr vert="horz" lIns="91440" tIns="45720" rIns="91440" bIns="45720" rtlCol="0" anchor="ctr"/>
          <a:lstStyle>
            <a:lvl1pPr algn="ctr">
              <a:defRPr sz="1200" b="1">
                <a:solidFill>
                  <a:schemeClr val="accent1"/>
                </a:solidFill>
              </a:defRPr>
            </a:lvl1pPr>
          </a:lstStyle>
          <a:p>
            <a:fld id="{66066E51-5F4A-43E2-A6C2-84789929AB13}" type="datetimeFigureOut">
              <a:rPr lang="ru-RU" smtClean="0"/>
              <a:pPr/>
              <a:t>10.06.2024</a:t>
            </a:fld>
            <a:endParaRPr lang="ru-RU" dirty="0"/>
          </a:p>
        </p:txBody>
      </p:sp>
      <p:sp>
        <p:nvSpPr>
          <p:cNvPr id="91" name="Нижний колонтитул 90">
            <a:extLst>
              <a:ext uri="{FF2B5EF4-FFF2-40B4-BE49-F238E27FC236}">
                <a16:creationId xmlns:a16="http://schemas.microsoft.com/office/drawing/2014/main" id="{E2006461-0671-009B-EFEF-0588B3C2BA85}"/>
              </a:ext>
            </a:extLst>
          </p:cNvPr>
          <p:cNvSpPr>
            <a:spLocks noGrp="1"/>
          </p:cNvSpPr>
          <p:nvPr>
            <p:ph type="ftr" sz="quarter" idx="3"/>
          </p:nvPr>
        </p:nvSpPr>
        <p:spPr>
          <a:xfrm>
            <a:off x="2051540" y="5802434"/>
            <a:ext cx="4114800" cy="365125"/>
          </a:xfrm>
          <a:prstGeom prst="rect">
            <a:avLst/>
          </a:prstGeom>
        </p:spPr>
        <p:txBody>
          <a:bodyPr vert="horz" lIns="91440" tIns="45720" rIns="91440" bIns="45720" rtlCol="0" anchor="ctr"/>
          <a:lstStyle>
            <a:lvl1pPr algn="l">
              <a:defRPr sz="1200" b="1">
                <a:solidFill>
                  <a:schemeClr val="accent1"/>
                </a:solidFill>
              </a:defRPr>
            </a:lvl1pPr>
          </a:lstStyle>
          <a:p>
            <a:endParaRPr lang="ru-RU" dirty="0"/>
          </a:p>
        </p:txBody>
      </p:sp>
      <p:pic>
        <p:nvPicPr>
          <p:cNvPr id="85" name="Рисунок 84">
            <a:extLst>
              <a:ext uri="{FF2B5EF4-FFF2-40B4-BE49-F238E27FC236}">
                <a16:creationId xmlns:a16="http://schemas.microsoft.com/office/drawing/2014/main" id="{A00BE642-1382-8259-0567-A3328593880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37321" y="567002"/>
            <a:ext cx="3064211" cy="1099128"/>
          </a:xfrm>
          <a:prstGeom prst="rect">
            <a:avLst/>
          </a:prstGeom>
        </p:spPr>
      </p:pic>
    </p:spTree>
    <p:extLst>
      <p:ext uri="{BB962C8B-B14F-4D97-AF65-F5344CB8AC3E}">
        <p14:creationId xmlns:p14="http://schemas.microsoft.com/office/powerpoint/2010/main" val="8826032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327104B-FDB0-368B-0A09-AC9F1EB9B36F}"/>
              </a:ext>
            </a:extLst>
          </p:cNvPr>
          <p:cNvSpPr/>
          <p:nvPr userDrawn="1"/>
        </p:nvSpPr>
        <p:spPr>
          <a:xfrm>
            <a:off x="12400767" y="1"/>
            <a:ext cx="3594970" cy="506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D9576002-5F45-6912-5036-044802AF9D9F}"/>
              </a:ext>
            </a:extLst>
          </p:cNvPr>
          <p:cNvSpPr txBox="1"/>
          <p:nvPr userDrawn="1"/>
        </p:nvSpPr>
        <p:spPr>
          <a:xfrm>
            <a:off x="12558019" y="5373"/>
            <a:ext cx="1863657" cy="246221"/>
          </a:xfrm>
          <a:prstGeom prst="rect">
            <a:avLst/>
          </a:prstGeom>
          <a:noFill/>
        </p:spPr>
        <p:txBody>
          <a:bodyPr wrap="square" rtlCol="0">
            <a:spAutoFit/>
          </a:bodyPr>
          <a:lstStyle/>
          <a:p>
            <a:r>
              <a:rPr lang="ru-RU" sz="1000" b="1" dirty="0">
                <a:solidFill>
                  <a:srgbClr val="282A2E"/>
                </a:solidFill>
              </a:rPr>
              <a:t>Основная палитра</a:t>
            </a:r>
          </a:p>
        </p:txBody>
      </p:sp>
      <p:grpSp>
        <p:nvGrpSpPr>
          <p:cNvPr id="4" name="Группа 3">
            <a:extLst>
              <a:ext uri="{FF2B5EF4-FFF2-40B4-BE49-F238E27FC236}">
                <a16:creationId xmlns:a16="http://schemas.microsoft.com/office/drawing/2014/main" id="{4F096151-A82C-C182-8EB0-48AD13D7FA11}"/>
              </a:ext>
            </a:extLst>
          </p:cNvPr>
          <p:cNvGrpSpPr/>
          <p:nvPr userDrawn="1"/>
        </p:nvGrpSpPr>
        <p:grpSpPr>
          <a:xfrm>
            <a:off x="12383596" y="313150"/>
            <a:ext cx="2515103" cy="473010"/>
            <a:chOff x="12383596" y="313150"/>
            <a:chExt cx="2515103" cy="473010"/>
          </a:xfrm>
        </p:grpSpPr>
        <p:sp>
          <p:nvSpPr>
            <p:cNvPr id="5" name="Овал 4">
              <a:extLst>
                <a:ext uri="{FF2B5EF4-FFF2-40B4-BE49-F238E27FC236}">
                  <a16:creationId xmlns:a16="http://schemas.microsoft.com/office/drawing/2014/main" id="{885297E5-06D0-52A9-20BB-E9C3DE1B42BC}"/>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8E912021-9639-976E-5A68-78AECD0276A1}"/>
                </a:ext>
              </a:extLst>
            </p:cNvPr>
            <p:cNvSpPr txBox="1"/>
            <p:nvPr userDrawn="1"/>
          </p:nvSpPr>
          <p:spPr>
            <a:xfrm>
              <a:off x="12383596" y="586105"/>
              <a:ext cx="849547" cy="200055"/>
            </a:xfrm>
            <a:prstGeom prst="rect">
              <a:avLst/>
            </a:prstGeom>
            <a:noFill/>
          </p:spPr>
          <p:txBody>
            <a:bodyPr wrap="square" rtlCol="0">
              <a:spAutoFit/>
            </a:bodyPr>
            <a:lstStyle/>
            <a:p>
              <a:pPr algn="ctr"/>
              <a:r>
                <a:rPr lang="en-US" sz="700" dirty="0">
                  <a:solidFill>
                    <a:srgbClr val="282A2E"/>
                  </a:solidFill>
                </a:rPr>
                <a:t>54</a:t>
              </a:r>
              <a:r>
                <a:rPr lang="ru-RU" sz="700" dirty="0">
                  <a:solidFill>
                    <a:srgbClr val="282A2E"/>
                  </a:solidFill>
                </a:rPr>
                <a:t>/</a:t>
              </a:r>
              <a:r>
                <a:rPr lang="en-US" sz="700" dirty="0">
                  <a:solidFill>
                    <a:srgbClr val="282A2E"/>
                  </a:solidFill>
                </a:rPr>
                <a:t>4</a:t>
              </a:r>
              <a:r>
                <a:rPr lang="ru-RU" sz="700" dirty="0">
                  <a:solidFill>
                    <a:srgbClr val="282A2E"/>
                  </a:solidFill>
                </a:rPr>
                <a:t>9/</a:t>
              </a:r>
              <a:r>
                <a:rPr lang="en-US" sz="700" dirty="0">
                  <a:solidFill>
                    <a:srgbClr val="282A2E"/>
                  </a:solidFill>
                </a:rPr>
                <a:t>148</a:t>
              </a:r>
            </a:p>
          </p:txBody>
        </p:sp>
        <p:sp>
          <p:nvSpPr>
            <p:cNvPr id="7" name="Овал 6">
              <a:extLst>
                <a:ext uri="{FF2B5EF4-FFF2-40B4-BE49-F238E27FC236}">
                  <a16:creationId xmlns:a16="http://schemas.microsoft.com/office/drawing/2014/main" id="{E5437E60-FA06-1B4F-ECF2-4AEA55DBC66B}"/>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AC3158B2-2FBE-A56E-7C44-1422225F4594}"/>
                </a:ext>
              </a:extLst>
            </p:cNvPr>
            <p:cNvSpPr txBox="1"/>
            <p:nvPr userDrawn="1"/>
          </p:nvSpPr>
          <p:spPr>
            <a:xfrm>
              <a:off x="12919203" y="586105"/>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9" name="Овал 8">
              <a:extLst>
                <a:ext uri="{FF2B5EF4-FFF2-40B4-BE49-F238E27FC236}">
                  <a16:creationId xmlns:a16="http://schemas.microsoft.com/office/drawing/2014/main" id="{34274DE5-2419-B0AB-73E1-A88CED3906FD}"/>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12551590-8912-D7AC-3BFC-FAD7ED06A033}"/>
                </a:ext>
              </a:extLst>
            </p:cNvPr>
            <p:cNvSpPr txBox="1"/>
            <p:nvPr userDrawn="1"/>
          </p:nvSpPr>
          <p:spPr>
            <a:xfrm>
              <a:off x="13490350" y="586105"/>
              <a:ext cx="849547" cy="200055"/>
            </a:xfrm>
            <a:prstGeom prst="rect">
              <a:avLst/>
            </a:prstGeom>
            <a:noFill/>
          </p:spPr>
          <p:txBody>
            <a:bodyPr wrap="square" rtlCol="0">
              <a:spAutoFit/>
            </a:bodyPr>
            <a:lstStyle/>
            <a:p>
              <a:pPr algn="ctr"/>
              <a:r>
                <a:rPr lang="ru-RU" sz="700" dirty="0">
                  <a:solidFill>
                    <a:srgbClr val="282A2E"/>
                  </a:solidFill>
                </a:rPr>
                <a:t>40/42/46</a:t>
              </a:r>
              <a:endParaRPr lang="en-US" sz="700" dirty="0">
                <a:solidFill>
                  <a:srgbClr val="282A2E"/>
                </a:solidFill>
              </a:endParaRPr>
            </a:p>
          </p:txBody>
        </p:sp>
        <p:sp>
          <p:nvSpPr>
            <p:cNvPr id="11" name="Овал 10">
              <a:extLst>
                <a:ext uri="{FF2B5EF4-FFF2-40B4-BE49-F238E27FC236}">
                  <a16:creationId xmlns:a16="http://schemas.microsoft.com/office/drawing/2014/main" id="{18E25E9A-171C-31D0-3AB4-97B2510ADF7A}"/>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D970074E-61DB-DF7D-5820-53E71AC761E1}"/>
                </a:ext>
              </a:extLst>
            </p:cNvPr>
            <p:cNvSpPr txBox="1"/>
            <p:nvPr userDrawn="1"/>
          </p:nvSpPr>
          <p:spPr>
            <a:xfrm>
              <a:off x="14049152" y="586105"/>
              <a:ext cx="849547" cy="200055"/>
            </a:xfrm>
            <a:prstGeom prst="rect">
              <a:avLst/>
            </a:prstGeom>
            <a:noFill/>
          </p:spPr>
          <p:txBody>
            <a:bodyPr wrap="square" rtlCol="0">
              <a:spAutoFit/>
            </a:bodyPr>
            <a:lstStyle/>
            <a:p>
              <a:pPr algn="ctr"/>
              <a:r>
                <a:rPr lang="ru-RU" sz="700" dirty="0">
                  <a:solidFill>
                    <a:srgbClr val="282A2E"/>
                  </a:solidFill>
                </a:rPr>
                <a:t>255/255/255</a:t>
              </a:r>
              <a:endParaRPr lang="en-US" sz="700" dirty="0">
                <a:solidFill>
                  <a:srgbClr val="282A2E"/>
                </a:solidFill>
              </a:endParaRPr>
            </a:p>
          </p:txBody>
        </p:sp>
      </p:grpSp>
      <p:sp>
        <p:nvSpPr>
          <p:cNvPr id="13" name="TextBox 12">
            <a:extLst>
              <a:ext uri="{FF2B5EF4-FFF2-40B4-BE49-F238E27FC236}">
                <a16:creationId xmlns:a16="http://schemas.microsoft.com/office/drawing/2014/main" id="{0D42148C-8284-8906-6B00-7C5008781B32}"/>
              </a:ext>
            </a:extLst>
          </p:cNvPr>
          <p:cNvSpPr txBox="1"/>
          <p:nvPr userDrawn="1"/>
        </p:nvSpPr>
        <p:spPr>
          <a:xfrm>
            <a:off x="12558019" y="785674"/>
            <a:ext cx="1863657" cy="246221"/>
          </a:xfrm>
          <a:prstGeom prst="rect">
            <a:avLst/>
          </a:prstGeom>
          <a:noFill/>
        </p:spPr>
        <p:txBody>
          <a:bodyPr wrap="square" rtlCol="0">
            <a:spAutoFit/>
          </a:bodyPr>
          <a:lstStyle/>
          <a:p>
            <a:r>
              <a:rPr lang="ru-RU" sz="1000" b="1" dirty="0">
                <a:solidFill>
                  <a:srgbClr val="282A2E"/>
                </a:solidFill>
              </a:rPr>
              <a:t>Расширенная палитра</a:t>
            </a:r>
          </a:p>
        </p:txBody>
      </p:sp>
      <p:grpSp>
        <p:nvGrpSpPr>
          <p:cNvPr id="14" name="Группа 13">
            <a:extLst>
              <a:ext uri="{FF2B5EF4-FFF2-40B4-BE49-F238E27FC236}">
                <a16:creationId xmlns:a16="http://schemas.microsoft.com/office/drawing/2014/main" id="{4C3B38D8-8ACC-8F11-83FD-3C6F64D2A745}"/>
              </a:ext>
            </a:extLst>
          </p:cNvPr>
          <p:cNvGrpSpPr/>
          <p:nvPr userDrawn="1"/>
        </p:nvGrpSpPr>
        <p:grpSpPr>
          <a:xfrm>
            <a:off x="12383596" y="1093451"/>
            <a:ext cx="3626739" cy="950964"/>
            <a:chOff x="12383596" y="1093451"/>
            <a:chExt cx="3626739" cy="950964"/>
          </a:xfrm>
        </p:grpSpPr>
        <p:sp>
          <p:nvSpPr>
            <p:cNvPr id="15" name="Овал 14">
              <a:extLst>
                <a:ext uri="{FF2B5EF4-FFF2-40B4-BE49-F238E27FC236}">
                  <a16:creationId xmlns:a16="http://schemas.microsoft.com/office/drawing/2014/main" id="{4616B386-FD68-8E86-FA20-89F52B97C3FB}"/>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C87F44DF-E948-B8C4-5F2C-3E9D0DBEE297}"/>
                </a:ext>
              </a:extLst>
            </p:cNvPr>
            <p:cNvSpPr txBox="1"/>
            <p:nvPr userDrawn="1"/>
          </p:nvSpPr>
          <p:spPr>
            <a:xfrm>
              <a:off x="12383596" y="1366406"/>
              <a:ext cx="849547" cy="200055"/>
            </a:xfrm>
            <a:prstGeom prst="rect">
              <a:avLst/>
            </a:prstGeom>
            <a:noFill/>
          </p:spPr>
          <p:txBody>
            <a:bodyPr wrap="square" rtlCol="0">
              <a:spAutoFit/>
            </a:bodyPr>
            <a:lstStyle/>
            <a:p>
              <a:pPr algn="ctr"/>
              <a:r>
                <a:rPr lang="ru-RU" sz="700" dirty="0">
                  <a:solidFill>
                    <a:srgbClr val="282A2E"/>
                  </a:solidFill>
                </a:rPr>
                <a:t>52/111/194</a:t>
              </a:r>
              <a:endParaRPr lang="en-US" sz="700" dirty="0">
                <a:solidFill>
                  <a:srgbClr val="282A2E"/>
                </a:solidFill>
              </a:endParaRPr>
            </a:p>
          </p:txBody>
        </p:sp>
        <p:sp>
          <p:nvSpPr>
            <p:cNvPr id="17" name="Овал 16">
              <a:extLst>
                <a:ext uri="{FF2B5EF4-FFF2-40B4-BE49-F238E27FC236}">
                  <a16:creationId xmlns:a16="http://schemas.microsoft.com/office/drawing/2014/main" id="{D06A6127-D836-D472-EE8F-4EF939540A25}"/>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C2B8461B-F039-5EF7-A341-9CB869B621B6}"/>
                </a:ext>
              </a:extLst>
            </p:cNvPr>
            <p:cNvSpPr txBox="1"/>
            <p:nvPr userDrawn="1"/>
          </p:nvSpPr>
          <p:spPr>
            <a:xfrm>
              <a:off x="12919203" y="1366406"/>
              <a:ext cx="849547" cy="200055"/>
            </a:xfrm>
            <a:prstGeom prst="rect">
              <a:avLst/>
            </a:prstGeom>
            <a:noFill/>
          </p:spPr>
          <p:txBody>
            <a:bodyPr wrap="square" rtlCol="0">
              <a:spAutoFit/>
            </a:bodyPr>
            <a:lstStyle/>
            <a:p>
              <a:pPr algn="ctr"/>
              <a:r>
                <a:rPr lang="ru-RU" sz="700" dirty="0">
                  <a:solidFill>
                    <a:srgbClr val="282A2E"/>
                  </a:solidFill>
                </a:rPr>
                <a:t>131/131/131</a:t>
              </a:r>
              <a:endParaRPr lang="en-US" sz="700" dirty="0">
                <a:solidFill>
                  <a:srgbClr val="282A2E"/>
                </a:solidFill>
              </a:endParaRPr>
            </a:p>
          </p:txBody>
        </p:sp>
        <p:sp>
          <p:nvSpPr>
            <p:cNvPr id="19" name="Овал 18">
              <a:extLst>
                <a:ext uri="{FF2B5EF4-FFF2-40B4-BE49-F238E27FC236}">
                  <a16:creationId xmlns:a16="http://schemas.microsoft.com/office/drawing/2014/main" id="{E0FFC4F0-FE32-65B3-2A65-BAD0DEC831ED}"/>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id="{CF5FA737-A34F-4641-4F80-CBADEDB1260B}"/>
                </a:ext>
              </a:extLst>
            </p:cNvPr>
            <p:cNvSpPr txBox="1"/>
            <p:nvPr userDrawn="1"/>
          </p:nvSpPr>
          <p:spPr>
            <a:xfrm>
              <a:off x="13490350" y="1366406"/>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sp>
          <p:nvSpPr>
            <p:cNvPr id="21" name="Овал 20">
              <a:extLst>
                <a:ext uri="{FF2B5EF4-FFF2-40B4-BE49-F238E27FC236}">
                  <a16:creationId xmlns:a16="http://schemas.microsoft.com/office/drawing/2014/main" id="{BA64D12B-8F5C-DD21-408F-79EB9937BBAD}"/>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26F615AE-CDF6-4243-BB13-760BA8E29B04}"/>
                </a:ext>
              </a:extLst>
            </p:cNvPr>
            <p:cNvSpPr txBox="1"/>
            <p:nvPr userDrawn="1"/>
          </p:nvSpPr>
          <p:spPr>
            <a:xfrm>
              <a:off x="14049152" y="1366406"/>
              <a:ext cx="849547" cy="200055"/>
            </a:xfrm>
            <a:prstGeom prst="rect">
              <a:avLst/>
            </a:prstGeom>
            <a:noFill/>
          </p:spPr>
          <p:txBody>
            <a:bodyPr wrap="square" rtlCol="0">
              <a:spAutoFit/>
            </a:bodyPr>
            <a:lstStyle/>
            <a:p>
              <a:pPr algn="ctr"/>
              <a:r>
                <a:rPr lang="ru-RU" sz="700" dirty="0">
                  <a:solidFill>
                    <a:srgbClr val="282A2E"/>
                  </a:solidFill>
                </a:rPr>
                <a:t>227/104/70</a:t>
              </a:r>
              <a:endParaRPr lang="en-US" sz="700" dirty="0">
                <a:solidFill>
                  <a:srgbClr val="282A2E"/>
                </a:solidFill>
              </a:endParaRPr>
            </a:p>
          </p:txBody>
        </p:sp>
        <p:sp>
          <p:nvSpPr>
            <p:cNvPr id="23" name="Овал 22">
              <a:extLst>
                <a:ext uri="{FF2B5EF4-FFF2-40B4-BE49-F238E27FC236}">
                  <a16:creationId xmlns:a16="http://schemas.microsoft.com/office/drawing/2014/main" id="{F0B10044-4E17-767E-8467-C8701EF88D1F}"/>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AFD09D3E-1A15-27E0-3A7D-6B127560EBB6}"/>
                </a:ext>
              </a:extLst>
            </p:cNvPr>
            <p:cNvSpPr txBox="1"/>
            <p:nvPr userDrawn="1"/>
          </p:nvSpPr>
          <p:spPr>
            <a:xfrm>
              <a:off x="14602341" y="1366406"/>
              <a:ext cx="849547" cy="200055"/>
            </a:xfrm>
            <a:prstGeom prst="rect">
              <a:avLst/>
            </a:prstGeom>
            <a:noFill/>
          </p:spPr>
          <p:txBody>
            <a:bodyPr wrap="square" rtlCol="0">
              <a:spAutoFit/>
            </a:bodyPr>
            <a:lstStyle/>
            <a:p>
              <a:pPr algn="ctr"/>
              <a:r>
                <a:rPr lang="ru-RU" sz="700" dirty="0">
                  <a:solidFill>
                    <a:srgbClr val="282A2E"/>
                  </a:solidFill>
                </a:rPr>
                <a:t>255/169/112</a:t>
              </a:r>
              <a:endParaRPr lang="en-US" sz="700" dirty="0">
                <a:solidFill>
                  <a:srgbClr val="282A2E"/>
                </a:solidFill>
              </a:endParaRPr>
            </a:p>
          </p:txBody>
        </p:sp>
        <p:sp>
          <p:nvSpPr>
            <p:cNvPr id="25" name="Овал 24">
              <a:extLst>
                <a:ext uri="{FF2B5EF4-FFF2-40B4-BE49-F238E27FC236}">
                  <a16:creationId xmlns:a16="http://schemas.microsoft.com/office/drawing/2014/main" id="{BF1E2922-AB6D-38BD-CD9E-7D1CB1CCFF6B}"/>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CC25F18A-1CA0-CF5B-8F40-774F6070A2DB}"/>
                </a:ext>
              </a:extLst>
            </p:cNvPr>
            <p:cNvSpPr txBox="1"/>
            <p:nvPr userDrawn="1"/>
          </p:nvSpPr>
          <p:spPr>
            <a:xfrm>
              <a:off x="15160788" y="1366406"/>
              <a:ext cx="849547" cy="200055"/>
            </a:xfrm>
            <a:prstGeom prst="rect">
              <a:avLst/>
            </a:prstGeom>
            <a:noFill/>
          </p:spPr>
          <p:txBody>
            <a:bodyPr wrap="square" rtlCol="0">
              <a:spAutoFit/>
            </a:bodyPr>
            <a:lstStyle/>
            <a:p>
              <a:pPr algn="ctr"/>
              <a:r>
                <a:rPr lang="ru-RU" sz="700" dirty="0">
                  <a:solidFill>
                    <a:srgbClr val="282A2E"/>
                  </a:solidFill>
                </a:rPr>
                <a:t>255/215/172</a:t>
              </a:r>
              <a:endParaRPr lang="en-US" sz="700" dirty="0">
                <a:solidFill>
                  <a:srgbClr val="282A2E"/>
                </a:solidFill>
              </a:endParaRPr>
            </a:p>
          </p:txBody>
        </p:sp>
        <p:sp>
          <p:nvSpPr>
            <p:cNvPr id="27" name="Овал 26">
              <a:extLst>
                <a:ext uri="{FF2B5EF4-FFF2-40B4-BE49-F238E27FC236}">
                  <a16:creationId xmlns:a16="http://schemas.microsoft.com/office/drawing/2014/main" id="{4A408F28-1289-94D7-9B13-995FA556FA7A}"/>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a16="http://schemas.microsoft.com/office/drawing/2014/main" id="{F65DEBDE-70E8-17AA-476A-8DD117CE0A25}"/>
                </a:ext>
              </a:extLst>
            </p:cNvPr>
            <p:cNvSpPr txBox="1"/>
            <p:nvPr userDrawn="1"/>
          </p:nvSpPr>
          <p:spPr>
            <a:xfrm>
              <a:off x="12383596" y="1844360"/>
              <a:ext cx="849547" cy="200055"/>
            </a:xfrm>
            <a:prstGeom prst="rect">
              <a:avLst/>
            </a:prstGeom>
            <a:noFill/>
          </p:spPr>
          <p:txBody>
            <a:bodyPr wrap="square" rtlCol="0">
              <a:spAutoFit/>
            </a:bodyPr>
            <a:lstStyle/>
            <a:p>
              <a:pPr algn="ctr"/>
              <a:r>
                <a:rPr lang="ru-RU" sz="700" dirty="0">
                  <a:solidFill>
                    <a:srgbClr val="282A2E"/>
                  </a:solidFill>
                </a:rPr>
                <a:t>87/140/123</a:t>
              </a:r>
              <a:endParaRPr lang="en-US" sz="700" dirty="0">
                <a:solidFill>
                  <a:srgbClr val="282A2E"/>
                </a:solidFill>
              </a:endParaRPr>
            </a:p>
          </p:txBody>
        </p:sp>
        <p:sp>
          <p:nvSpPr>
            <p:cNvPr id="29" name="Овал 28">
              <a:extLst>
                <a:ext uri="{FF2B5EF4-FFF2-40B4-BE49-F238E27FC236}">
                  <a16:creationId xmlns:a16="http://schemas.microsoft.com/office/drawing/2014/main" id="{1D62FAE6-6D0C-8B69-1A78-DF57687EDEC8}"/>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a16="http://schemas.microsoft.com/office/drawing/2014/main" id="{85570D73-B813-38BF-4CDF-13997DF491E2}"/>
                </a:ext>
              </a:extLst>
            </p:cNvPr>
            <p:cNvSpPr txBox="1"/>
            <p:nvPr userDrawn="1"/>
          </p:nvSpPr>
          <p:spPr>
            <a:xfrm>
              <a:off x="12919203" y="1844360"/>
              <a:ext cx="849547" cy="200055"/>
            </a:xfrm>
            <a:prstGeom prst="rect">
              <a:avLst/>
            </a:prstGeom>
            <a:noFill/>
          </p:spPr>
          <p:txBody>
            <a:bodyPr wrap="square" rtlCol="0">
              <a:spAutoFit/>
            </a:bodyPr>
            <a:lstStyle/>
            <a:p>
              <a:pPr algn="ctr"/>
              <a:r>
                <a:rPr lang="ru-RU" sz="700" dirty="0">
                  <a:solidFill>
                    <a:srgbClr val="282A2E"/>
                  </a:solidFill>
                </a:rPr>
                <a:t>70/170/152</a:t>
              </a:r>
              <a:endParaRPr lang="en-US" sz="700" dirty="0">
                <a:solidFill>
                  <a:srgbClr val="282A2E"/>
                </a:solidFill>
              </a:endParaRPr>
            </a:p>
          </p:txBody>
        </p:sp>
        <p:sp>
          <p:nvSpPr>
            <p:cNvPr id="31" name="Овал 30">
              <a:extLst>
                <a:ext uri="{FF2B5EF4-FFF2-40B4-BE49-F238E27FC236}">
                  <a16:creationId xmlns:a16="http://schemas.microsoft.com/office/drawing/2014/main" id="{34F93159-46C3-CB59-E76A-ECBD7C58FF10}"/>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a16="http://schemas.microsoft.com/office/drawing/2014/main" id="{C102936E-6601-9368-B2D9-498524CE359D}"/>
                </a:ext>
              </a:extLst>
            </p:cNvPr>
            <p:cNvSpPr txBox="1"/>
            <p:nvPr userDrawn="1"/>
          </p:nvSpPr>
          <p:spPr>
            <a:xfrm>
              <a:off x="13490350" y="1844360"/>
              <a:ext cx="849547" cy="200055"/>
            </a:xfrm>
            <a:prstGeom prst="rect">
              <a:avLst/>
            </a:prstGeom>
            <a:noFill/>
          </p:spPr>
          <p:txBody>
            <a:bodyPr wrap="square" rtlCol="0">
              <a:spAutoFit/>
            </a:bodyPr>
            <a:lstStyle/>
            <a:p>
              <a:pPr algn="ctr"/>
              <a:r>
                <a:rPr lang="ru-RU" sz="700" dirty="0">
                  <a:solidFill>
                    <a:srgbClr val="282A2E"/>
                  </a:solidFill>
                </a:rPr>
                <a:t>161/220/188</a:t>
              </a:r>
              <a:endParaRPr lang="en-US" sz="700" dirty="0">
                <a:solidFill>
                  <a:srgbClr val="282A2E"/>
                </a:solidFill>
              </a:endParaRPr>
            </a:p>
          </p:txBody>
        </p:sp>
      </p:grpSp>
      <p:sp>
        <p:nvSpPr>
          <p:cNvPr id="33" name="TextBox 32">
            <a:extLst>
              <a:ext uri="{FF2B5EF4-FFF2-40B4-BE49-F238E27FC236}">
                <a16:creationId xmlns:a16="http://schemas.microsoft.com/office/drawing/2014/main" id="{E246C7A3-417F-7274-82D6-3188EC99BA23}"/>
              </a:ext>
            </a:extLst>
          </p:cNvPr>
          <p:cNvSpPr txBox="1"/>
          <p:nvPr userDrawn="1"/>
        </p:nvSpPr>
        <p:spPr>
          <a:xfrm>
            <a:off x="12541026" y="3656131"/>
            <a:ext cx="2742457" cy="246221"/>
          </a:xfrm>
          <a:prstGeom prst="rect">
            <a:avLst/>
          </a:prstGeom>
          <a:noFill/>
        </p:spPr>
        <p:txBody>
          <a:bodyPr wrap="square" rtlCol="0">
            <a:spAutoFit/>
          </a:bodyPr>
          <a:lstStyle/>
          <a:p>
            <a:r>
              <a:rPr lang="ru-RU" sz="1000" b="1" dirty="0">
                <a:solidFill>
                  <a:srgbClr val="282A2E"/>
                </a:solidFill>
              </a:rPr>
              <a:t>Дополнительная расширенная палитра</a:t>
            </a:r>
          </a:p>
        </p:txBody>
      </p:sp>
      <p:grpSp>
        <p:nvGrpSpPr>
          <p:cNvPr id="34" name="Группа 33">
            <a:extLst>
              <a:ext uri="{FF2B5EF4-FFF2-40B4-BE49-F238E27FC236}">
                <a16:creationId xmlns:a16="http://schemas.microsoft.com/office/drawing/2014/main" id="{0BC9DC81-5E6A-BA21-9170-1CC77AA6F14C}"/>
              </a:ext>
            </a:extLst>
          </p:cNvPr>
          <p:cNvGrpSpPr/>
          <p:nvPr userDrawn="1"/>
        </p:nvGrpSpPr>
        <p:grpSpPr>
          <a:xfrm>
            <a:off x="12383596" y="3963908"/>
            <a:ext cx="3626739" cy="992609"/>
            <a:chOff x="12383596" y="3963908"/>
            <a:chExt cx="3626739" cy="992609"/>
          </a:xfrm>
        </p:grpSpPr>
        <p:sp>
          <p:nvSpPr>
            <p:cNvPr id="35" name="Овал 34">
              <a:extLst>
                <a:ext uri="{FF2B5EF4-FFF2-40B4-BE49-F238E27FC236}">
                  <a16:creationId xmlns:a16="http://schemas.microsoft.com/office/drawing/2014/main" id="{6CE7FE1A-0602-77B9-DEF6-27981041EB17}"/>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a16="http://schemas.microsoft.com/office/drawing/2014/main" id="{ECE3699B-182B-DF18-728E-B5313654EBB3}"/>
                </a:ext>
              </a:extLst>
            </p:cNvPr>
            <p:cNvSpPr txBox="1"/>
            <p:nvPr userDrawn="1"/>
          </p:nvSpPr>
          <p:spPr>
            <a:xfrm>
              <a:off x="12383596" y="4236863"/>
              <a:ext cx="849547" cy="200055"/>
            </a:xfrm>
            <a:prstGeom prst="rect">
              <a:avLst/>
            </a:prstGeom>
            <a:noFill/>
          </p:spPr>
          <p:txBody>
            <a:bodyPr wrap="square" rtlCol="0">
              <a:spAutoFit/>
            </a:bodyPr>
            <a:lstStyle/>
            <a:p>
              <a:pPr algn="ctr"/>
              <a:r>
                <a:rPr lang="ru-RU" sz="700" dirty="0">
                  <a:solidFill>
                    <a:srgbClr val="282A2E"/>
                  </a:solidFill>
                </a:rPr>
                <a:t>156/54/103</a:t>
              </a:r>
              <a:endParaRPr lang="en-US" sz="700" dirty="0">
                <a:solidFill>
                  <a:srgbClr val="282A2E"/>
                </a:solidFill>
              </a:endParaRPr>
            </a:p>
          </p:txBody>
        </p:sp>
        <p:sp>
          <p:nvSpPr>
            <p:cNvPr id="37" name="Овал 36">
              <a:extLst>
                <a:ext uri="{FF2B5EF4-FFF2-40B4-BE49-F238E27FC236}">
                  <a16:creationId xmlns:a16="http://schemas.microsoft.com/office/drawing/2014/main" id="{D955588B-52FE-1F06-58DF-7A9B1D03E608}"/>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a16="http://schemas.microsoft.com/office/drawing/2014/main" id="{8B684A64-C79B-82F9-6847-81532D25DC23}"/>
                </a:ext>
              </a:extLst>
            </p:cNvPr>
            <p:cNvSpPr txBox="1"/>
            <p:nvPr userDrawn="1"/>
          </p:nvSpPr>
          <p:spPr>
            <a:xfrm>
              <a:off x="12919203" y="4236863"/>
              <a:ext cx="849547" cy="200055"/>
            </a:xfrm>
            <a:prstGeom prst="rect">
              <a:avLst/>
            </a:prstGeom>
            <a:noFill/>
          </p:spPr>
          <p:txBody>
            <a:bodyPr wrap="square" rtlCol="0">
              <a:spAutoFit/>
            </a:bodyPr>
            <a:lstStyle/>
            <a:p>
              <a:pPr algn="ctr"/>
              <a:r>
                <a:rPr lang="ru-RU" sz="700" dirty="0">
                  <a:solidFill>
                    <a:srgbClr val="282A2E"/>
                  </a:solidFill>
                </a:rPr>
                <a:t>172/98/120</a:t>
              </a:r>
              <a:endParaRPr lang="en-US" sz="700" dirty="0">
                <a:solidFill>
                  <a:srgbClr val="282A2E"/>
                </a:solidFill>
              </a:endParaRPr>
            </a:p>
          </p:txBody>
        </p:sp>
        <p:sp>
          <p:nvSpPr>
            <p:cNvPr id="39" name="Овал 38">
              <a:extLst>
                <a:ext uri="{FF2B5EF4-FFF2-40B4-BE49-F238E27FC236}">
                  <a16:creationId xmlns:a16="http://schemas.microsoft.com/office/drawing/2014/main" id="{4C53F6D8-8F66-A109-EBBA-9DC4DC5C5050}"/>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extLst>
                <a:ext uri="{FF2B5EF4-FFF2-40B4-BE49-F238E27FC236}">
                  <a16:creationId xmlns:a16="http://schemas.microsoft.com/office/drawing/2014/main" id="{395FF9C1-CF97-52A8-B191-9C3352B513E8}"/>
                </a:ext>
              </a:extLst>
            </p:cNvPr>
            <p:cNvSpPr txBox="1"/>
            <p:nvPr userDrawn="1"/>
          </p:nvSpPr>
          <p:spPr>
            <a:xfrm>
              <a:off x="13490350" y="4236863"/>
              <a:ext cx="849547" cy="200055"/>
            </a:xfrm>
            <a:prstGeom prst="rect">
              <a:avLst/>
            </a:prstGeom>
            <a:noFill/>
          </p:spPr>
          <p:txBody>
            <a:bodyPr wrap="square" rtlCol="0">
              <a:spAutoFit/>
            </a:bodyPr>
            <a:lstStyle/>
            <a:p>
              <a:pPr algn="ctr"/>
              <a:r>
                <a:rPr lang="ru-RU" sz="700" dirty="0">
                  <a:solidFill>
                    <a:srgbClr val="282A2E"/>
                  </a:solidFill>
                </a:rPr>
                <a:t>208/139/164</a:t>
              </a:r>
              <a:endParaRPr lang="en-US" sz="700" dirty="0">
                <a:solidFill>
                  <a:srgbClr val="282A2E"/>
                </a:solidFill>
              </a:endParaRPr>
            </a:p>
          </p:txBody>
        </p:sp>
        <p:sp>
          <p:nvSpPr>
            <p:cNvPr id="41" name="Овал 40">
              <a:extLst>
                <a:ext uri="{FF2B5EF4-FFF2-40B4-BE49-F238E27FC236}">
                  <a16:creationId xmlns:a16="http://schemas.microsoft.com/office/drawing/2014/main" id="{C4D6B1EE-24DB-B767-8562-D4AB5FCD47AB}"/>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a16="http://schemas.microsoft.com/office/drawing/2014/main" id="{0A6694F3-39BC-B151-54D2-98340697E17A}"/>
                </a:ext>
              </a:extLst>
            </p:cNvPr>
            <p:cNvSpPr txBox="1"/>
            <p:nvPr userDrawn="1"/>
          </p:nvSpPr>
          <p:spPr>
            <a:xfrm>
              <a:off x="14049152" y="4236863"/>
              <a:ext cx="849547" cy="200055"/>
            </a:xfrm>
            <a:prstGeom prst="rect">
              <a:avLst/>
            </a:prstGeom>
            <a:noFill/>
          </p:spPr>
          <p:txBody>
            <a:bodyPr wrap="square" rtlCol="0">
              <a:spAutoFit/>
            </a:bodyPr>
            <a:lstStyle/>
            <a:p>
              <a:pPr algn="ctr"/>
              <a:r>
                <a:rPr lang="ru-RU" sz="700" dirty="0">
                  <a:solidFill>
                    <a:srgbClr val="282A2E"/>
                  </a:solidFill>
                </a:rPr>
                <a:t>222/204/8</a:t>
              </a:r>
              <a:endParaRPr lang="en-US" sz="700" dirty="0">
                <a:solidFill>
                  <a:srgbClr val="282A2E"/>
                </a:solidFill>
              </a:endParaRPr>
            </a:p>
          </p:txBody>
        </p:sp>
        <p:sp>
          <p:nvSpPr>
            <p:cNvPr id="43" name="Овал 42">
              <a:extLst>
                <a:ext uri="{FF2B5EF4-FFF2-40B4-BE49-F238E27FC236}">
                  <a16:creationId xmlns:a16="http://schemas.microsoft.com/office/drawing/2014/main" id="{5DA68969-59EA-E62C-011F-2ADA481155FD}"/>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a16="http://schemas.microsoft.com/office/drawing/2014/main" id="{5A32FA40-37E0-CA58-BB79-99252694ABF4}"/>
                </a:ext>
              </a:extLst>
            </p:cNvPr>
            <p:cNvSpPr txBox="1"/>
            <p:nvPr userDrawn="1"/>
          </p:nvSpPr>
          <p:spPr>
            <a:xfrm>
              <a:off x="14602341" y="4236863"/>
              <a:ext cx="849547" cy="200055"/>
            </a:xfrm>
            <a:prstGeom prst="rect">
              <a:avLst/>
            </a:prstGeom>
            <a:noFill/>
          </p:spPr>
          <p:txBody>
            <a:bodyPr wrap="square" rtlCol="0">
              <a:spAutoFit/>
            </a:bodyPr>
            <a:lstStyle/>
            <a:p>
              <a:pPr algn="ctr"/>
              <a:r>
                <a:rPr lang="ru-RU" sz="700" dirty="0">
                  <a:solidFill>
                    <a:srgbClr val="282A2E"/>
                  </a:solidFill>
                </a:rPr>
                <a:t>208/222/84</a:t>
              </a:r>
              <a:endParaRPr lang="en-US" sz="700" dirty="0">
                <a:solidFill>
                  <a:srgbClr val="282A2E"/>
                </a:solidFill>
              </a:endParaRPr>
            </a:p>
          </p:txBody>
        </p:sp>
        <p:sp>
          <p:nvSpPr>
            <p:cNvPr id="45" name="Овал 44">
              <a:extLst>
                <a:ext uri="{FF2B5EF4-FFF2-40B4-BE49-F238E27FC236}">
                  <a16:creationId xmlns:a16="http://schemas.microsoft.com/office/drawing/2014/main" id="{C1DB07C3-1A36-0DA9-EA47-FA55025BF0FF}"/>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a16="http://schemas.microsoft.com/office/drawing/2014/main" id="{AE1E4C94-6AD0-E5DB-9E16-90C83B5BE07F}"/>
                </a:ext>
              </a:extLst>
            </p:cNvPr>
            <p:cNvSpPr txBox="1"/>
            <p:nvPr userDrawn="1"/>
          </p:nvSpPr>
          <p:spPr>
            <a:xfrm>
              <a:off x="15160788" y="4236863"/>
              <a:ext cx="849547" cy="200055"/>
            </a:xfrm>
            <a:prstGeom prst="rect">
              <a:avLst/>
            </a:prstGeom>
            <a:noFill/>
          </p:spPr>
          <p:txBody>
            <a:bodyPr wrap="square" rtlCol="0">
              <a:spAutoFit/>
            </a:bodyPr>
            <a:lstStyle/>
            <a:p>
              <a:pPr algn="ctr"/>
              <a:r>
                <a:rPr lang="ru-RU" sz="700" dirty="0">
                  <a:solidFill>
                    <a:srgbClr val="282A2E"/>
                  </a:solidFill>
                </a:rPr>
                <a:t>230/237/133</a:t>
              </a:r>
              <a:endParaRPr lang="en-US" sz="700" dirty="0">
                <a:solidFill>
                  <a:srgbClr val="282A2E"/>
                </a:solidFill>
              </a:endParaRPr>
            </a:p>
          </p:txBody>
        </p:sp>
        <p:sp>
          <p:nvSpPr>
            <p:cNvPr id="47" name="Овал 46">
              <a:extLst>
                <a:ext uri="{FF2B5EF4-FFF2-40B4-BE49-F238E27FC236}">
                  <a16:creationId xmlns:a16="http://schemas.microsoft.com/office/drawing/2014/main" id="{D4BFA602-D1E8-1C66-18D4-A2221E96FFD6}"/>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a16="http://schemas.microsoft.com/office/drawing/2014/main" id="{17D01B27-2BC0-2106-99C7-61A9F396E139}"/>
                </a:ext>
              </a:extLst>
            </p:cNvPr>
            <p:cNvSpPr txBox="1"/>
            <p:nvPr userDrawn="1"/>
          </p:nvSpPr>
          <p:spPr>
            <a:xfrm>
              <a:off x="12383596" y="4756462"/>
              <a:ext cx="849547" cy="200055"/>
            </a:xfrm>
            <a:prstGeom prst="rect">
              <a:avLst/>
            </a:prstGeom>
            <a:noFill/>
          </p:spPr>
          <p:txBody>
            <a:bodyPr wrap="square" rtlCol="0">
              <a:spAutoFit/>
            </a:bodyPr>
            <a:lstStyle/>
            <a:p>
              <a:pPr algn="ctr"/>
              <a:r>
                <a:rPr lang="ru-RU" sz="700" dirty="0">
                  <a:solidFill>
                    <a:srgbClr val="282A2E"/>
                  </a:solidFill>
                </a:rPr>
                <a:t>96/55/158</a:t>
              </a:r>
              <a:endParaRPr lang="en-US" sz="700" dirty="0">
                <a:solidFill>
                  <a:srgbClr val="282A2E"/>
                </a:solidFill>
              </a:endParaRPr>
            </a:p>
          </p:txBody>
        </p:sp>
        <p:sp>
          <p:nvSpPr>
            <p:cNvPr id="49" name="Овал 48">
              <a:extLst>
                <a:ext uri="{FF2B5EF4-FFF2-40B4-BE49-F238E27FC236}">
                  <a16:creationId xmlns:a16="http://schemas.microsoft.com/office/drawing/2014/main" id="{B4ACCEFC-CA12-46EF-E88F-B9DD57B7B04F}"/>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a16="http://schemas.microsoft.com/office/drawing/2014/main" id="{A515EDAC-2972-173B-355C-2BA9D0713D44}"/>
                </a:ext>
              </a:extLst>
            </p:cNvPr>
            <p:cNvSpPr txBox="1"/>
            <p:nvPr userDrawn="1"/>
          </p:nvSpPr>
          <p:spPr>
            <a:xfrm>
              <a:off x="12919203" y="4756462"/>
              <a:ext cx="849547" cy="200055"/>
            </a:xfrm>
            <a:prstGeom prst="rect">
              <a:avLst/>
            </a:prstGeom>
            <a:noFill/>
          </p:spPr>
          <p:txBody>
            <a:bodyPr wrap="square" rtlCol="0">
              <a:spAutoFit/>
            </a:bodyPr>
            <a:lstStyle/>
            <a:p>
              <a:pPr algn="ctr"/>
              <a:r>
                <a:rPr lang="ru-RU" sz="700" dirty="0">
                  <a:solidFill>
                    <a:srgbClr val="282A2E"/>
                  </a:solidFill>
                </a:rPr>
                <a:t>137/108/196</a:t>
              </a:r>
              <a:endParaRPr lang="en-US" sz="700" dirty="0">
                <a:solidFill>
                  <a:srgbClr val="282A2E"/>
                </a:solidFill>
              </a:endParaRPr>
            </a:p>
          </p:txBody>
        </p:sp>
        <p:sp>
          <p:nvSpPr>
            <p:cNvPr id="51" name="Овал 50">
              <a:extLst>
                <a:ext uri="{FF2B5EF4-FFF2-40B4-BE49-F238E27FC236}">
                  <a16:creationId xmlns:a16="http://schemas.microsoft.com/office/drawing/2014/main" id="{D6343A83-EFB2-3FFC-3498-D8EAC086005D}"/>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a16="http://schemas.microsoft.com/office/drawing/2014/main" id="{766F4C46-2759-1254-1602-1EF020C29A9B}"/>
                </a:ext>
              </a:extLst>
            </p:cNvPr>
            <p:cNvSpPr txBox="1"/>
            <p:nvPr userDrawn="1"/>
          </p:nvSpPr>
          <p:spPr>
            <a:xfrm>
              <a:off x="13490350" y="4756462"/>
              <a:ext cx="849547" cy="200055"/>
            </a:xfrm>
            <a:prstGeom prst="rect">
              <a:avLst/>
            </a:prstGeom>
            <a:noFill/>
          </p:spPr>
          <p:txBody>
            <a:bodyPr wrap="square" rtlCol="0">
              <a:spAutoFit/>
            </a:bodyPr>
            <a:lstStyle/>
            <a:p>
              <a:pPr algn="ctr"/>
              <a:r>
                <a:rPr lang="ru-RU" sz="700" dirty="0">
                  <a:solidFill>
                    <a:srgbClr val="282A2E"/>
                  </a:solidFill>
                </a:rPr>
                <a:t>184/158/255</a:t>
              </a:r>
              <a:endParaRPr lang="en-US" sz="700" dirty="0">
                <a:solidFill>
                  <a:srgbClr val="282A2E"/>
                </a:solidFill>
              </a:endParaRPr>
            </a:p>
          </p:txBody>
        </p:sp>
        <p:sp>
          <p:nvSpPr>
            <p:cNvPr id="53" name="Овал 52">
              <a:extLst>
                <a:ext uri="{FF2B5EF4-FFF2-40B4-BE49-F238E27FC236}">
                  <a16:creationId xmlns:a16="http://schemas.microsoft.com/office/drawing/2014/main" id="{1B37D39D-F386-5E38-F9B8-E89989FBA1F0}"/>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a16="http://schemas.microsoft.com/office/drawing/2014/main" id="{5034F04A-3AA1-9DD8-4EA6-8099F7EFD740}"/>
                </a:ext>
              </a:extLst>
            </p:cNvPr>
            <p:cNvSpPr txBox="1"/>
            <p:nvPr userDrawn="1"/>
          </p:nvSpPr>
          <p:spPr>
            <a:xfrm>
              <a:off x="14049152" y="4756462"/>
              <a:ext cx="849547" cy="200055"/>
            </a:xfrm>
            <a:prstGeom prst="rect">
              <a:avLst/>
            </a:prstGeom>
            <a:noFill/>
          </p:spPr>
          <p:txBody>
            <a:bodyPr wrap="square" rtlCol="0">
              <a:spAutoFit/>
            </a:bodyPr>
            <a:lstStyle/>
            <a:p>
              <a:pPr algn="ctr"/>
              <a:r>
                <a:rPr lang="ru-RU" sz="700" dirty="0">
                  <a:solidFill>
                    <a:srgbClr val="282A2E"/>
                  </a:solidFill>
                </a:rPr>
                <a:t>153/28/28</a:t>
              </a:r>
              <a:endParaRPr lang="en-US" sz="700" dirty="0">
                <a:solidFill>
                  <a:srgbClr val="282A2E"/>
                </a:solidFill>
              </a:endParaRPr>
            </a:p>
          </p:txBody>
        </p:sp>
        <p:sp>
          <p:nvSpPr>
            <p:cNvPr id="55" name="Овал 54">
              <a:extLst>
                <a:ext uri="{FF2B5EF4-FFF2-40B4-BE49-F238E27FC236}">
                  <a16:creationId xmlns:a16="http://schemas.microsoft.com/office/drawing/2014/main" id="{0050FF0D-26A3-E060-3E49-275BBEC98F5E}"/>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a16="http://schemas.microsoft.com/office/drawing/2014/main" id="{1510A7DE-0A18-8813-5CC8-1F5B31883BD1}"/>
                </a:ext>
              </a:extLst>
            </p:cNvPr>
            <p:cNvSpPr txBox="1"/>
            <p:nvPr userDrawn="1"/>
          </p:nvSpPr>
          <p:spPr>
            <a:xfrm>
              <a:off x="14602341" y="4756462"/>
              <a:ext cx="849547" cy="200055"/>
            </a:xfrm>
            <a:prstGeom prst="rect">
              <a:avLst/>
            </a:prstGeom>
            <a:noFill/>
          </p:spPr>
          <p:txBody>
            <a:bodyPr wrap="square" rtlCol="0">
              <a:spAutoFit/>
            </a:bodyPr>
            <a:lstStyle/>
            <a:p>
              <a:pPr algn="ctr"/>
              <a:r>
                <a:rPr lang="ru-RU" sz="700" dirty="0">
                  <a:solidFill>
                    <a:srgbClr val="282A2E"/>
                  </a:solidFill>
                </a:rPr>
                <a:t>222/49/49</a:t>
              </a:r>
              <a:endParaRPr lang="en-US" sz="700" dirty="0">
                <a:solidFill>
                  <a:srgbClr val="282A2E"/>
                </a:solidFill>
              </a:endParaRPr>
            </a:p>
          </p:txBody>
        </p:sp>
        <p:sp>
          <p:nvSpPr>
            <p:cNvPr id="57" name="Овал 56">
              <a:extLst>
                <a:ext uri="{FF2B5EF4-FFF2-40B4-BE49-F238E27FC236}">
                  <a16:creationId xmlns:a16="http://schemas.microsoft.com/office/drawing/2014/main" id="{C13191AE-FF0D-0F5F-8E75-9ECA6F1ED0D1}"/>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a16="http://schemas.microsoft.com/office/drawing/2014/main" id="{D11C6001-B60E-FF19-F61B-545F8DBE269F}"/>
                </a:ext>
              </a:extLst>
            </p:cNvPr>
            <p:cNvSpPr txBox="1"/>
            <p:nvPr userDrawn="1"/>
          </p:nvSpPr>
          <p:spPr>
            <a:xfrm>
              <a:off x="15160788" y="4756462"/>
              <a:ext cx="849547" cy="200055"/>
            </a:xfrm>
            <a:prstGeom prst="rect">
              <a:avLst/>
            </a:prstGeom>
            <a:noFill/>
          </p:spPr>
          <p:txBody>
            <a:bodyPr wrap="square" rtlCol="0">
              <a:spAutoFit/>
            </a:bodyPr>
            <a:lstStyle/>
            <a:p>
              <a:pPr algn="ctr"/>
              <a:r>
                <a:rPr lang="ru-RU" sz="700" dirty="0">
                  <a:solidFill>
                    <a:srgbClr val="282A2E"/>
                  </a:solidFill>
                </a:rPr>
                <a:t>230/176/168</a:t>
              </a:r>
              <a:endParaRPr lang="en-US" sz="700" dirty="0">
                <a:solidFill>
                  <a:srgbClr val="282A2E"/>
                </a:solidFill>
              </a:endParaRPr>
            </a:p>
          </p:txBody>
        </p:sp>
      </p:grpSp>
      <p:sp>
        <p:nvSpPr>
          <p:cNvPr id="59" name="TextBox 58">
            <a:extLst>
              <a:ext uri="{FF2B5EF4-FFF2-40B4-BE49-F238E27FC236}">
                <a16:creationId xmlns:a16="http://schemas.microsoft.com/office/drawing/2014/main" id="{57B62614-498F-E07C-CB6D-0DBEF44E15A1}"/>
              </a:ext>
            </a:extLst>
          </p:cNvPr>
          <p:cNvSpPr txBox="1"/>
          <p:nvPr userDrawn="1"/>
        </p:nvSpPr>
        <p:spPr>
          <a:xfrm>
            <a:off x="12541026" y="2018544"/>
            <a:ext cx="2742457" cy="246221"/>
          </a:xfrm>
          <a:prstGeom prst="rect">
            <a:avLst/>
          </a:prstGeom>
          <a:noFill/>
        </p:spPr>
        <p:txBody>
          <a:bodyPr wrap="square" rtlCol="0">
            <a:spAutoFit/>
          </a:bodyPr>
          <a:lstStyle/>
          <a:p>
            <a:r>
              <a:rPr lang="ru-RU" sz="1000" b="1" dirty="0" err="1">
                <a:solidFill>
                  <a:srgbClr val="282A2E"/>
                </a:solidFill>
              </a:rPr>
              <a:t>Разбеленная</a:t>
            </a:r>
            <a:r>
              <a:rPr lang="ru-RU" sz="1000" b="1" dirty="0">
                <a:solidFill>
                  <a:srgbClr val="282A2E"/>
                </a:solidFill>
              </a:rPr>
              <a:t> палитра</a:t>
            </a:r>
          </a:p>
        </p:txBody>
      </p:sp>
      <p:grpSp>
        <p:nvGrpSpPr>
          <p:cNvPr id="60" name="Группа 59">
            <a:extLst>
              <a:ext uri="{FF2B5EF4-FFF2-40B4-BE49-F238E27FC236}">
                <a16:creationId xmlns:a16="http://schemas.microsoft.com/office/drawing/2014/main" id="{FD744016-6012-2369-3CC8-89E909270840}"/>
              </a:ext>
            </a:extLst>
          </p:cNvPr>
          <p:cNvGrpSpPr/>
          <p:nvPr userDrawn="1"/>
        </p:nvGrpSpPr>
        <p:grpSpPr>
          <a:xfrm>
            <a:off x="12383596" y="2326321"/>
            <a:ext cx="3068292" cy="473010"/>
            <a:chOff x="12383596" y="2326321"/>
            <a:chExt cx="3068292" cy="473010"/>
          </a:xfrm>
        </p:grpSpPr>
        <p:sp>
          <p:nvSpPr>
            <p:cNvPr id="61" name="Овал 60">
              <a:extLst>
                <a:ext uri="{FF2B5EF4-FFF2-40B4-BE49-F238E27FC236}">
                  <a16:creationId xmlns:a16="http://schemas.microsoft.com/office/drawing/2014/main" id="{1C35A1C5-4160-4763-A191-3D31434EDDE2}"/>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a16="http://schemas.microsoft.com/office/drawing/2014/main" id="{4978C3CC-09AC-26D4-0CFA-73C505B362D0}"/>
                </a:ext>
              </a:extLst>
            </p:cNvPr>
            <p:cNvSpPr txBox="1"/>
            <p:nvPr userDrawn="1"/>
          </p:nvSpPr>
          <p:spPr>
            <a:xfrm>
              <a:off x="12383596" y="2599276"/>
              <a:ext cx="849547" cy="200055"/>
            </a:xfrm>
            <a:prstGeom prst="rect">
              <a:avLst/>
            </a:prstGeom>
            <a:noFill/>
          </p:spPr>
          <p:txBody>
            <a:bodyPr wrap="square" rtlCol="0">
              <a:spAutoFit/>
            </a:bodyPr>
            <a:lstStyle/>
            <a:p>
              <a:pPr algn="ctr"/>
              <a:r>
                <a:rPr lang="ru-RU" sz="700" dirty="0">
                  <a:solidFill>
                    <a:srgbClr val="282A2E"/>
                  </a:solidFill>
                </a:rPr>
                <a:t>217/216/235</a:t>
              </a:r>
              <a:endParaRPr lang="en-US" sz="700" dirty="0">
                <a:solidFill>
                  <a:srgbClr val="282A2E"/>
                </a:solidFill>
              </a:endParaRPr>
            </a:p>
          </p:txBody>
        </p:sp>
        <p:sp>
          <p:nvSpPr>
            <p:cNvPr id="63" name="Овал 62">
              <a:extLst>
                <a:ext uri="{FF2B5EF4-FFF2-40B4-BE49-F238E27FC236}">
                  <a16:creationId xmlns:a16="http://schemas.microsoft.com/office/drawing/2014/main" id="{90E555F9-77B8-E927-0DEC-EC4B07AFD2EF}"/>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a16="http://schemas.microsoft.com/office/drawing/2014/main" id="{CCF3EE42-6C7E-D651-7F55-2E962509186F}"/>
                </a:ext>
              </a:extLst>
            </p:cNvPr>
            <p:cNvSpPr txBox="1"/>
            <p:nvPr userDrawn="1"/>
          </p:nvSpPr>
          <p:spPr>
            <a:xfrm>
              <a:off x="12919203" y="2599276"/>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65" name="Овал 64">
              <a:extLst>
                <a:ext uri="{FF2B5EF4-FFF2-40B4-BE49-F238E27FC236}">
                  <a16:creationId xmlns:a16="http://schemas.microsoft.com/office/drawing/2014/main" id="{F82B83F4-2A51-7160-2B4A-848DEFAFE3B8}"/>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B8E404E1-ED65-A67E-7BCE-55CEB1322A16}"/>
                </a:ext>
              </a:extLst>
            </p:cNvPr>
            <p:cNvSpPr txBox="1"/>
            <p:nvPr userDrawn="1"/>
          </p:nvSpPr>
          <p:spPr>
            <a:xfrm>
              <a:off x="13490350" y="2599276"/>
              <a:ext cx="849547" cy="200055"/>
            </a:xfrm>
            <a:prstGeom prst="rect">
              <a:avLst/>
            </a:prstGeom>
            <a:noFill/>
          </p:spPr>
          <p:txBody>
            <a:bodyPr wrap="square" rtlCol="0">
              <a:spAutoFit/>
            </a:bodyPr>
            <a:lstStyle/>
            <a:p>
              <a:pPr algn="ctr"/>
              <a:r>
                <a:rPr lang="ru-RU" sz="700" dirty="0">
                  <a:solidFill>
                    <a:srgbClr val="282A2E"/>
                  </a:solidFill>
                </a:rPr>
                <a:t>235/235/235</a:t>
              </a:r>
              <a:endParaRPr lang="en-US" sz="700" dirty="0">
                <a:solidFill>
                  <a:srgbClr val="282A2E"/>
                </a:solidFill>
              </a:endParaRPr>
            </a:p>
          </p:txBody>
        </p:sp>
        <p:sp>
          <p:nvSpPr>
            <p:cNvPr id="67" name="Овал 66">
              <a:extLst>
                <a:ext uri="{FF2B5EF4-FFF2-40B4-BE49-F238E27FC236}">
                  <a16:creationId xmlns:a16="http://schemas.microsoft.com/office/drawing/2014/main" id="{104970A1-211D-0074-1F19-11CA6C1230B4}"/>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a16="http://schemas.microsoft.com/office/drawing/2014/main" id="{140143C6-2BA9-FE7E-C7F3-6FF08BD6D1FF}"/>
                </a:ext>
              </a:extLst>
            </p:cNvPr>
            <p:cNvSpPr txBox="1"/>
            <p:nvPr userDrawn="1"/>
          </p:nvSpPr>
          <p:spPr>
            <a:xfrm>
              <a:off x="14049152" y="2599276"/>
              <a:ext cx="849547" cy="200055"/>
            </a:xfrm>
            <a:prstGeom prst="rect">
              <a:avLst/>
            </a:prstGeom>
            <a:noFill/>
          </p:spPr>
          <p:txBody>
            <a:bodyPr wrap="square" rtlCol="0">
              <a:spAutoFit/>
            </a:bodyPr>
            <a:lstStyle/>
            <a:p>
              <a:pPr algn="ctr"/>
              <a:r>
                <a:rPr lang="ru-RU" sz="700" dirty="0">
                  <a:solidFill>
                    <a:srgbClr val="282A2E"/>
                  </a:solidFill>
                </a:rPr>
                <a:t>252/223/215</a:t>
              </a:r>
              <a:endParaRPr lang="en-US" sz="700" dirty="0">
                <a:solidFill>
                  <a:srgbClr val="282A2E"/>
                </a:solidFill>
              </a:endParaRPr>
            </a:p>
          </p:txBody>
        </p:sp>
        <p:sp>
          <p:nvSpPr>
            <p:cNvPr id="69" name="Овал 68">
              <a:extLst>
                <a:ext uri="{FF2B5EF4-FFF2-40B4-BE49-F238E27FC236}">
                  <a16:creationId xmlns:a16="http://schemas.microsoft.com/office/drawing/2014/main" id="{87D4E663-6358-C4A2-B117-4684E7747A94}"/>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a16="http://schemas.microsoft.com/office/drawing/2014/main" id="{357C739F-B5F6-6345-1934-2157BB4D9AF7}"/>
                </a:ext>
              </a:extLst>
            </p:cNvPr>
            <p:cNvSpPr txBox="1"/>
            <p:nvPr userDrawn="1"/>
          </p:nvSpPr>
          <p:spPr>
            <a:xfrm>
              <a:off x="14602341" y="2599276"/>
              <a:ext cx="849547" cy="200055"/>
            </a:xfrm>
            <a:prstGeom prst="rect">
              <a:avLst/>
            </a:prstGeom>
            <a:noFill/>
          </p:spPr>
          <p:txBody>
            <a:bodyPr wrap="square" rtlCol="0">
              <a:spAutoFit/>
            </a:bodyPr>
            <a:lstStyle/>
            <a:p>
              <a:pPr algn="ctr"/>
              <a:r>
                <a:rPr lang="ru-RU" sz="700" dirty="0">
                  <a:solidFill>
                    <a:srgbClr val="282A2E"/>
                  </a:solidFill>
                </a:rPr>
                <a:t>211/245/226</a:t>
              </a:r>
              <a:endParaRPr lang="en-US" sz="700" dirty="0">
                <a:solidFill>
                  <a:srgbClr val="282A2E"/>
                </a:solidFill>
              </a:endParaRPr>
            </a:p>
          </p:txBody>
        </p:sp>
      </p:grpSp>
      <p:sp>
        <p:nvSpPr>
          <p:cNvPr id="71" name="TextBox 70">
            <a:extLst>
              <a:ext uri="{FF2B5EF4-FFF2-40B4-BE49-F238E27FC236}">
                <a16:creationId xmlns:a16="http://schemas.microsoft.com/office/drawing/2014/main" id="{2B2B0A2D-7B64-1809-B474-C0A95368A343}"/>
              </a:ext>
            </a:extLst>
          </p:cNvPr>
          <p:cNvSpPr txBox="1"/>
          <p:nvPr userDrawn="1"/>
        </p:nvSpPr>
        <p:spPr>
          <a:xfrm>
            <a:off x="12558019" y="2840075"/>
            <a:ext cx="2742457" cy="246221"/>
          </a:xfrm>
          <a:prstGeom prst="rect">
            <a:avLst/>
          </a:prstGeom>
          <a:noFill/>
        </p:spPr>
        <p:txBody>
          <a:bodyPr wrap="square" rtlCol="0">
            <a:spAutoFit/>
          </a:bodyPr>
          <a:lstStyle/>
          <a:p>
            <a:r>
              <a:rPr lang="ru-RU" sz="1000" b="1" dirty="0">
                <a:solidFill>
                  <a:srgbClr val="282A2E"/>
                </a:solidFill>
              </a:rPr>
              <a:t>Палитра для картограмм</a:t>
            </a:r>
          </a:p>
        </p:txBody>
      </p:sp>
      <p:grpSp>
        <p:nvGrpSpPr>
          <p:cNvPr id="72" name="Группа 71">
            <a:extLst>
              <a:ext uri="{FF2B5EF4-FFF2-40B4-BE49-F238E27FC236}">
                <a16:creationId xmlns:a16="http://schemas.microsoft.com/office/drawing/2014/main" id="{F5698C8D-7ABF-7501-4D33-B55F48A9D141}"/>
              </a:ext>
            </a:extLst>
          </p:cNvPr>
          <p:cNvGrpSpPr/>
          <p:nvPr userDrawn="1"/>
        </p:nvGrpSpPr>
        <p:grpSpPr>
          <a:xfrm>
            <a:off x="12383596" y="3147852"/>
            <a:ext cx="3626739" cy="473010"/>
            <a:chOff x="12383596" y="3147852"/>
            <a:chExt cx="3626739" cy="473010"/>
          </a:xfrm>
        </p:grpSpPr>
        <p:sp>
          <p:nvSpPr>
            <p:cNvPr id="73" name="Овал 72">
              <a:extLst>
                <a:ext uri="{FF2B5EF4-FFF2-40B4-BE49-F238E27FC236}">
                  <a16:creationId xmlns:a16="http://schemas.microsoft.com/office/drawing/2014/main" id="{45C20574-A69B-9037-DD0C-9C83CBE7557A}"/>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a16="http://schemas.microsoft.com/office/drawing/2014/main" id="{83FFDFAC-23C7-7010-DDAF-2B45CCF582CE}"/>
                </a:ext>
              </a:extLst>
            </p:cNvPr>
            <p:cNvSpPr txBox="1"/>
            <p:nvPr userDrawn="1"/>
          </p:nvSpPr>
          <p:spPr>
            <a:xfrm>
              <a:off x="12383596" y="3420807"/>
              <a:ext cx="849547" cy="200055"/>
            </a:xfrm>
            <a:prstGeom prst="rect">
              <a:avLst/>
            </a:prstGeom>
            <a:noFill/>
          </p:spPr>
          <p:txBody>
            <a:bodyPr wrap="square" rtlCol="0">
              <a:spAutoFit/>
            </a:bodyPr>
            <a:lstStyle/>
            <a:p>
              <a:pPr algn="ctr"/>
              <a:r>
                <a:rPr lang="ru-RU" sz="700" dirty="0">
                  <a:solidFill>
                    <a:srgbClr val="282A2E"/>
                  </a:solidFill>
                </a:rPr>
                <a:t>54/49/148</a:t>
              </a:r>
              <a:endParaRPr lang="en-US" sz="700" dirty="0">
                <a:solidFill>
                  <a:srgbClr val="282A2E"/>
                </a:solidFill>
              </a:endParaRPr>
            </a:p>
          </p:txBody>
        </p:sp>
        <p:sp>
          <p:nvSpPr>
            <p:cNvPr id="75" name="Овал 74">
              <a:extLst>
                <a:ext uri="{FF2B5EF4-FFF2-40B4-BE49-F238E27FC236}">
                  <a16:creationId xmlns:a16="http://schemas.microsoft.com/office/drawing/2014/main" id="{55A130F6-E209-C31D-019F-071A15E0C4FC}"/>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a:extLst>
                <a:ext uri="{FF2B5EF4-FFF2-40B4-BE49-F238E27FC236}">
                  <a16:creationId xmlns:a16="http://schemas.microsoft.com/office/drawing/2014/main" id="{74C35DB6-E4B4-231F-ED5B-BA65072C6F28}"/>
                </a:ext>
              </a:extLst>
            </p:cNvPr>
            <p:cNvSpPr txBox="1"/>
            <p:nvPr userDrawn="1"/>
          </p:nvSpPr>
          <p:spPr>
            <a:xfrm>
              <a:off x="12919203" y="3420807"/>
              <a:ext cx="849547" cy="200055"/>
            </a:xfrm>
            <a:prstGeom prst="rect">
              <a:avLst/>
            </a:prstGeom>
            <a:noFill/>
          </p:spPr>
          <p:txBody>
            <a:bodyPr wrap="square" rtlCol="0">
              <a:spAutoFit/>
            </a:bodyPr>
            <a:lstStyle/>
            <a:p>
              <a:pPr algn="ctr"/>
              <a:r>
                <a:rPr lang="ru-RU" sz="700" dirty="0">
                  <a:solidFill>
                    <a:srgbClr val="282A2E"/>
                  </a:solidFill>
                </a:rPr>
                <a:t>52/1</a:t>
              </a:r>
              <a:r>
                <a:rPr lang="en-US" sz="700" dirty="0">
                  <a:solidFill>
                    <a:srgbClr val="282A2E"/>
                  </a:solidFill>
                </a:rPr>
                <a:t>1</a:t>
              </a:r>
              <a:r>
                <a:rPr lang="ru-RU" sz="700" dirty="0">
                  <a:solidFill>
                    <a:srgbClr val="282A2E"/>
                  </a:solidFill>
                </a:rPr>
                <a:t>1/194</a:t>
              </a:r>
              <a:endParaRPr lang="en-US" sz="700" dirty="0">
                <a:solidFill>
                  <a:srgbClr val="282A2E"/>
                </a:solidFill>
              </a:endParaRPr>
            </a:p>
          </p:txBody>
        </p:sp>
        <p:sp>
          <p:nvSpPr>
            <p:cNvPr id="77" name="Овал 76">
              <a:extLst>
                <a:ext uri="{FF2B5EF4-FFF2-40B4-BE49-F238E27FC236}">
                  <a16:creationId xmlns:a16="http://schemas.microsoft.com/office/drawing/2014/main" id="{9D9E9D17-FC2C-C794-ED02-153D7BC6B184}"/>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5E9B8C22-9EFD-8A59-8418-1630F4958E5A}"/>
                </a:ext>
              </a:extLst>
            </p:cNvPr>
            <p:cNvSpPr txBox="1"/>
            <p:nvPr userDrawn="1"/>
          </p:nvSpPr>
          <p:spPr>
            <a:xfrm>
              <a:off x="13490350" y="3420807"/>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79" name="Овал 78">
              <a:extLst>
                <a:ext uri="{FF2B5EF4-FFF2-40B4-BE49-F238E27FC236}">
                  <a16:creationId xmlns:a16="http://schemas.microsoft.com/office/drawing/2014/main" id="{41C1A3F9-8449-ADBC-F281-07CC42F14623}"/>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a16="http://schemas.microsoft.com/office/drawing/2014/main" id="{B51EC78A-3F61-9C0C-CDBE-1503EB1B8F4F}"/>
                </a:ext>
              </a:extLst>
            </p:cNvPr>
            <p:cNvSpPr txBox="1"/>
            <p:nvPr userDrawn="1"/>
          </p:nvSpPr>
          <p:spPr>
            <a:xfrm>
              <a:off x="14049152" y="3420807"/>
              <a:ext cx="849547" cy="200055"/>
            </a:xfrm>
            <a:prstGeom prst="rect">
              <a:avLst/>
            </a:prstGeom>
            <a:noFill/>
          </p:spPr>
          <p:txBody>
            <a:bodyPr wrap="square" rtlCol="0">
              <a:spAutoFit/>
            </a:bodyPr>
            <a:lstStyle/>
            <a:p>
              <a:pPr algn="ctr"/>
              <a:r>
                <a:rPr lang="ru-RU" sz="700" dirty="0">
                  <a:solidFill>
                    <a:srgbClr val="282A2E"/>
                  </a:solidFill>
                </a:rPr>
                <a:t>169/211/253</a:t>
              </a:r>
              <a:endParaRPr lang="en-US" sz="700" dirty="0">
                <a:solidFill>
                  <a:srgbClr val="282A2E"/>
                </a:solidFill>
              </a:endParaRPr>
            </a:p>
          </p:txBody>
        </p:sp>
        <p:sp>
          <p:nvSpPr>
            <p:cNvPr id="81" name="Овал 80">
              <a:extLst>
                <a:ext uri="{FF2B5EF4-FFF2-40B4-BE49-F238E27FC236}">
                  <a16:creationId xmlns:a16="http://schemas.microsoft.com/office/drawing/2014/main" id="{79E4EBDF-1D45-10D7-E80A-8B434FC4858F}"/>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a16="http://schemas.microsoft.com/office/drawing/2014/main" id="{DC0E7060-7DCB-239F-A871-28535B50AA83}"/>
                </a:ext>
              </a:extLst>
            </p:cNvPr>
            <p:cNvSpPr txBox="1"/>
            <p:nvPr userDrawn="1"/>
          </p:nvSpPr>
          <p:spPr>
            <a:xfrm>
              <a:off x="14602341" y="3420807"/>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83" name="Овал 82">
              <a:extLst>
                <a:ext uri="{FF2B5EF4-FFF2-40B4-BE49-F238E27FC236}">
                  <a16:creationId xmlns:a16="http://schemas.microsoft.com/office/drawing/2014/main" id="{1E209568-B69F-5A4B-543D-C0E5D731D5D9}"/>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EFEA7ECE-9A9A-9D4D-2FD2-DF1226FB04F1}"/>
                </a:ext>
              </a:extLst>
            </p:cNvPr>
            <p:cNvSpPr txBox="1"/>
            <p:nvPr userDrawn="1"/>
          </p:nvSpPr>
          <p:spPr>
            <a:xfrm>
              <a:off x="15160788" y="3420807"/>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grpSp>
    </p:spTree>
    <p:extLst>
      <p:ext uri="{BB962C8B-B14F-4D97-AF65-F5344CB8AC3E}">
        <p14:creationId xmlns:p14="http://schemas.microsoft.com/office/powerpoint/2010/main" val="2165342784"/>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C09C1B71-52AF-5215-095D-204F3CC538D4}"/>
              </a:ext>
            </a:extLst>
          </p:cNvPr>
          <p:cNvSpPr/>
          <p:nvPr userDrawn="1"/>
        </p:nvSpPr>
        <p:spPr>
          <a:xfrm>
            <a:off x="12400767" y="1"/>
            <a:ext cx="3594970" cy="506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4E7B363-16FA-8729-4FF9-760486DF88E1}"/>
              </a:ext>
            </a:extLst>
          </p:cNvPr>
          <p:cNvSpPr txBox="1"/>
          <p:nvPr userDrawn="1"/>
        </p:nvSpPr>
        <p:spPr>
          <a:xfrm>
            <a:off x="12558019" y="5373"/>
            <a:ext cx="1863657" cy="246221"/>
          </a:xfrm>
          <a:prstGeom prst="rect">
            <a:avLst/>
          </a:prstGeom>
          <a:noFill/>
        </p:spPr>
        <p:txBody>
          <a:bodyPr wrap="square" rtlCol="0">
            <a:spAutoFit/>
          </a:bodyPr>
          <a:lstStyle/>
          <a:p>
            <a:r>
              <a:rPr lang="ru-RU" sz="1000" b="1" dirty="0">
                <a:solidFill>
                  <a:srgbClr val="282A2E"/>
                </a:solidFill>
              </a:rPr>
              <a:t>Основная палитра</a:t>
            </a:r>
          </a:p>
        </p:txBody>
      </p:sp>
      <p:grpSp>
        <p:nvGrpSpPr>
          <p:cNvPr id="10" name="Группа 9">
            <a:extLst>
              <a:ext uri="{FF2B5EF4-FFF2-40B4-BE49-F238E27FC236}">
                <a16:creationId xmlns:a16="http://schemas.microsoft.com/office/drawing/2014/main" id="{F2119FFA-A59F-0F5C-CB4B-03364CB48D93}"/>
              </a:ext>
            </a:extLst>
          </p:cNvPr>
          <p:cNvGrpSpPr/>
          <p:nvPr userDrawn="1"/>
        </p:nvGrpSpPr>
        <p:grpSpPr>
          <a:xfrm>
            <a:off x="12383596" y="313150"/>
            <a:ext cx="2515103" cy="473010"/>
            <a:chOff x="12383596" y="313150"/>
            <a:chExt cx="2515103" cy="473010"/>
          </a:xfrm>
        </p:grpSpPr>
        <p:sp>
          <p:nvSpPr>
            <p:cNvPr id="11" name="Овал 10">
              <a:extLst>
                <a:ext uri="{FF2B5EF4-FFF2-40B4-BE49-F238E27FC236}">
                  <a16:creationId xmlns:a16="http://schemas.microsoft.com/office/drawing/2014/main" id="{906361F0-6CA1-2F38-AD91-BE7189F24E81}"/>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B60AC9FD-ABDF-354A-A2F9-924975EB6677}"/>
                </a:ext>
              </a:extLst>
            </p:cNvPr>
            <p:cNvSpPr txBox="1"/>
            <p:nvPr userDrawn="1"/>
          </p:nvSpPr>
          <p:spPr>
            <a:xfrm>
              <a:off x="12383596" y="586105"/>
              <a:ext cx="849547" cy="200055"/>
            </a:xfrm>
            <a:prstGeom prst="rect">
              <a:avLst/>
            </a:prstGeom>
            <a:noFill/>
          </p:spPr>
          <p:txBody>
            <a:bodyPr wrap="square" rtlCol="0">
              <a:spAutoFit/>
            </a:bodyPr>
            <a:lstStyle/>
            <a:p>
              <a:pPr algn="ctr"/>
              <a:r>
                <a:rPr lang="en-US" sz="700" dirty="0">
                  <a:solidFill>
                    <a:srgbClr val="282A2E"/>
                  </a:solidFill>
                </a:rPr>
                <a:t>54</a:t>
              </a:r>
              <a:r>
                <a:rPr lang="ru-RU" sz="700" dirty="0">
                  <a:solidFill>
                    <a:srgbClr val="282A2E"/>
                  </a:solidFill>
                </a:rPr>
                <a:t>/</a:t>
              </a:r>
              <a:r>
                <a:rPr lang="en-US" sz="700" dirty="0">
                  <a:solidFill>
                    <a:srgbClr val="282A2E"/>
                  </a:solidFill>
                </a:rPr>
                <a:t>4</a:t>
              </a:r>
              <a:r>
                <a:rPr lang="ru-RU" sz="700" dirty="0">
                  <a:solidFill>
                    <a:srgbClr val="282A2E"/>
                  </a:solidFill>
                </a:rPr>
                <a:t>9/</a:t>
              </a:r>
              <a:r>
                <a:rPr lang="en-US" sz="700" dirty="0">
                  <a:solidFill>
                    <a:srgbClr val="282A2E"/>
                  </a:solidFill>
                </a:rPr>
                <a:t>148</a:t>
              </a:r>
            </a:p>
          </p:txBody>
        </p:sp>
        <p:sp>
          <p:nvSpPr>
            <p:cNvPr id="13" name="Овал 12">
              <a:extLst>
                <a:ext uri="{FF2B5EF4-FFF2-40B4-BE49-F238E27FC236}">
                  <a16:creationId xmlns:a16="http://schemas.microsoft.com/office/drawing/2014/main" id="{6F2EF9C7-0712-91F4-8F53-37949A091968}"/>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EB88953C-74B8-F4CF-3A5D-951775231D54}"/>
                </a:ext>
              </a:extLst>
            </p:cNvPr>
            <p:cNvSpPr txBox="1"/>
            <p:nvPr userDrawn="1"/>
          </p:nvSpPr>
          <p:spPr>
            <a:xfrm>
              <a:off x="12919203" y="586105"/>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15" name="Овал 14">
              <a:extLst>
                <a:ext uri="{FF2B5EF4-FFF2-40B4-BE49-F238E27FC236}">
                  <a16:creationId xmlns:a16="http://schemas.microsoft.com/office/drawing/2014/main" id="{BCB78E80-935B-A76D-503C-FAE2A214B520}"/>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6B2F7F18-F595-5A7F-F286-0341D9BD48B6}"/>
                </a:ext>
              </a:extLst>
            </p:cNvPr>
            <p:cNvSpPr txBox="1"/>
            <p:nvPr userDrawn="1"/>
          </p:nvSpPr>
          <p:spPr>
            <a:xfrm>
              <a:off x="13490350" y="586105"/>
              <a:ext cx="849547" cy="200055"/>
            </a:xfrm>
            <a:prstGeom prst="rect">
              <a:avLst/>
            </a:prstGeom>
            <a:noFill/>
          </p:spPr>
          <p:txBody>
            <a:bodyPr wrap="square" rtlCol="0">
              <a:spAutoFit/>
            </a:bodyPr>
            <a:lstStyle/>
            <a:p>
              <a:pPr algn="ctr"/>
              <a:r>
                <a:rPr lang="ru-RU" sz="700" dirty="0">
                  <a:solidFill>
                    <a:srgbClr val="282A2E"/>
                  </a:solidFill>
                </a:rPr>
                <a:t>40/42/46</a:t>
              </a:r>
              <a:endParaRPr lang="en-US" sz="700" dirty="0">
                <a:solidFill>
                  <a:srgbClr val="282A2E"/>
                </a:solidFill>
              </a:endParaRPr>
            </a:p>
          </p:txBody>
        </p:sp>
        <p:sp>
          <p:nvSpPr>
            <p:cNvPr id="17" name="Овал 16">
              <a:extLst>
                <a:ext uri="{FF2B5EF4-FFF2-40B4-BE49-F238E27FC236}">
                  <a16:creationId xmlns:a16="http://schemas.microsoft.com/office/drawing/2014/main" id="{043345A9-402B-F36B-C123-A0F62C428A46}"/>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4CC0FC46-EFE1-00EA-8517-2FA5880B79CA}"/>
                </a:ext>
              </a:extLst>
            </p:cNvPr>
            <p:cNvSpPr txBox="1"/>
            <p:nvPr userDrawn="1"/>
          </p:nvSpPr>
          <p:spPr>
            <a:xfrm>
              <a:off x="14049152" y="586105"/>
              <a:ext cx="849547" cy="200055"/>
            </a:xfrm>
            <a:prstGeom prst="rect">
              <a:avLst/>
            </a:prstGeom>
            <a:noFill/>
          </p:spPr>
          <p:txBody>
            <a:bodyPr wrap="square" rtlCol="0">
              <a:spAutoFit/>
            </a:bodyPr>
            <a:lstStyle/>
            <a:p>
              <a:pPr algn="ctr"/>
              <a:r>
                <a:rPr lang="ru-RU" sz="700" dirty="0">
                  <a:solidFill>
                    <a:srgbClr val="282A2E"/>
                  </a:solidFill>
                </a:rPr>
                <a:t>255/255/255</a:t>
              </a:r>
              <a:endParaRPr lang="en-US" sz="700" dirty="0">
                <a:solidFill>
                  <a:srgbClr val="282A2E"/>
                </a:solidFill>
              </a:endParaRPr>
            </a:p>
          </p:txBody>
        </p:sp>
      </p:grpSp>
      <p:sp>
        <p:nvSpPr>
          <p:cNvPr id="19" name="TextBox 18">
            <a:extLst>
              <a:ext uri="{FF2B5EF4-FFF2-40B4-BE49-F238E27FC236}">
                <a16:creationId xmlns:a16="http://schemas.microsoft.com/office/drawing/2014/main" id="{1B859DA3-B309-2068-AD4E-1E110A529D1A}"/>
              </a:ext>
            </a:extLst>
          </p:cNvPr>
          <p:cNvSpPr txBox="1"/>
          <p:nvPr userDrawn="1"/>
        </p:nvSpPr>
        <p:spPr>
          <a:xfrm>
            <a:off x="12558019" y="785674"/>
            <a:ext cx="1863657" cy="246221"/>
          </a:xfrm>
          <a:prstGeom prst="rect">
            <a:avLst/>
          </a:prstGeom>
          <a:noFill/>
        </p:spPr>
        <p:txBody>
          <a:bodyPr wrap="square" rtlCol="0">
            <a:spAutoFit/>
          </a:bodyPr>
          <a:lstStyle/>
          <a:p>
            <a:r>
              <a:rPr lang="ru-RU" sz="1000" b="1" dirty="0">
                <a:solidFill>
                  <a:srgbClr val="282A2E"/>
                </a:solidFill>
              </a:rPr>
              <a:t>Расширенная палитра</a:t>
            </a:r>
          </a:p>
        </p:txBody>
      </p:sp>
      <p:grpSp>
        <p:nvGrpSpPr>
          <p:cNvPr id="20" name="Группа 19">
            <a:extLst>
              <a:ext uri="{FF2B5EF4-FFF2-40B4-BE49-F238E27FC236}">
                <a16:creationId xmlns:a16="http://schemas.microsoft.com/office/drawing/2014/main" id="{ED7E70D1-DB34-ECFF-85CB-FD696B0D3710}"/>
              </a:ext>
            </a:extLst>
          </p:cNvPr>
          <p:cNvGrpSpPr/>
          <p:nvPr userDrawn="1"/>
        </p:nvGrpSpPr>
        <p:grpSpPr>
          <a:xfrm>
            <a:off x="12383596" y="1093451"/>
            <a:ext cx="3626739" cy="950964"/>
            <a:chOff x="12383596" y="1093451"/>
            <a:chExt cx="3626739" cy="950964"/>
          </a:xfrm>
        </p:grpSpPr>
        <p:sp>
          <p:nvSpPr>
            <p:cNvPr id="21" name="Овал 20">
              <a:extLst>
                <a:ext uri="{FF2B5EF4-FFF2-40B4-BE49-F238E27FC236}">
                  <a16:creationId xmlns:a16="http://schemas.microsoft.com/office/drawing/2014/main" id="{E8DBB127-DB80-BD33-E231-3A9C4C2D2260}"/>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2C5DE9F3-D9EE-ACC5-3C58-9DE4ADA02506}"/>
                </a:ext>
              </a:extLst>
            </p:cNvPr>
            <p:cNvSpPr txBox="1"/>
            <p:nvPr userDrawn="1"/>
          </p:nvSpPr>
          <p:spPr>
            <a:xfrm>
              <a:off x="12383596" y="1366406"/>
              <a:ext cx="849547" cy="200055"/>
            </a:xfrm>
            <a:prstGeom prst="rect">
              <a:avLst/>
            </a:prstGeom>
            <a:noFill/>
          </p:spPr>
          <p:txBody>
            <a:bodyPr wrap="square" rtlCol="0">
              <a:spAutoFit/>
            </a:bodyPr>
            <a:lstStyle/>
            <a:p>
              <a:pPr algn="ctr"/>
              <a:r>
                <a:rPr lang="ru-RU" sz="700" dirty="0">
                  <a:solidFill>
                    <a:srgbClr val="282A2E"/>
                  </a:solidFill>
                </a:rPr>
                <a:t>52/111/194</a:t>
              </a:r>
              <a:endParaRPr lang="en-US" sz="700" dirty="0">
                <a:solidFill>
                  <a:srgbClr val="282A2E"/>
                </a:solidFill>
              </a:endParaRPr>
            </a:p>
          </p:txBody>
        </p:sp>
        <p:sp>
          <p:nvSpPr>
            <p:cNvPr id="23" name="Овал 22">
              <a:extLst>
                <a:ext uri="{FF2B5EF4-FFF2-40B4-BE49-F238E27FC236}">
                  <a16:creationId xmlns:a16="http://schemas.microsoft.com/office/drawing/2014/main" id="{8A0472B2-D599-7158-A409-E7352998F11C}"/>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86CDF7A9-4F72-4BFA-2E2C-B50B0F9F3BD9}"/>
                </a:ext>
              </a:extLst>
            </p:cNvPr>
            <p:cNvSpPr txBox="1"/>
            <p:nvPr userDrawn="1"/>
          </p:nvSpPr>
          <p:spPr>
            <a:xfrm>
              <a:off x="12919203" y="1366406"/>
              <a:ext cx="849547" cy="200055"/>
            </a:xfrm>
            <a:prstGeom prst="rect">
              <a:avLst/>
            </a:prstGeom>
            <a:noFill/>
          </p:spPr>
          <p:txBody>
            <a:bodyPr wrap="square" rtlCol="0">
              <a:spAutoFit/>
            </a:bodyPr>
            <a:lstStyle/>
            <a:p>
              <a:pPr algn="ctr"/>
              <a:r>
                <a:rPr lang="ru-RU" sz="700" dirty="0">
                  <a:solidFill>
                    <a:srgbClr val="282A2E"/>
                  </a:solidFill>
                </a:rPr>
                <a:t>131/131/131</a:t>
              </a:r>
              <a:endParaRPr lang="en-US" sz="700" dirty="0">
                <a:solidFill>
                  <a:srgbClr val="282A2E"/>
                </a:solidFill>
              </a:endParaRPr>
            </a:p>
          </p:txBody>
        </p:sp>
        <p:sp>
          <p:nvSpPr>
            <p:cNvPr id="25" name="Овал 24">
              <a:extLst>
                <a:ext uri="{FF2B5EF4-FFF2-40B4-BE49-F238E27FC236}">
                  <a16:creationId xmlns:a16="http://schemas.microsoft.com/office/drawing/2014/main" id="{F6E55736-8082-6DE3-8FAD-79F7E3B87AB8}"/>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E6B4DD8B-9385-210D-4957-E7F12769B195}"/>
                </a:ext>
              </a:extLst>
            </p:cNvPr>
            <p:cNvSpPr txBox="1"/>
            <p:nvPr userDrawn="1"/>
          </p:nvSpPr>
          <p:spPr>
            <a:xfrm>
              <a:off x="13490350" y="1366406"/>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sp>
          <p:nvSpPr>
            <p:cNvPr id="27" name="Овал 26">
              <a:extLst>
                <a:ext uri="{FF2B5EF4-FFF2-40B4-BE49-F238E27FC236}">
                  <a16:creationId xmlns:a16="http://schemas.microsoft.com/office/drawing/2014/main" id="{02B62D64-4E24-9361-DE1D-BC1D1675DB43}"/>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a16="http://schemas.microsoft.com/office/drawing/2014/main" id="{6B34E8A5-E1F2-6855-D3D0-FED622C8F89A}"/>
                </a:ext>
              </a:extLst>
            </p:cNvPr>
            <p:cNvSpPr txBox="1"/>
            <p:nvPr userDrawn="1"/>
          </p:nvSpPr>
          <p:spPr>
            <a:xfrm>
              <a:off x="14049152" y="1366406"/>
              <a:ext cx="849547" cy="200055"/>
            </a:xfrm>
            <a:prstGeom prst="rect">
              <a:avLst/>
            </a:prstGeom>
            <a:noFill/>
          </p:spPr>
          <p:txBody>
            <a:bodyPr wrap="square" rtlCol="0">
              <a:spAutoFit/>
            </a:bodyPr>
            <a:lstStyle/>
            <a:p>
              <a:pPr algn="ctr"/>
              <a:r>
                <a:rPr lang="ru-RU" sz="700" dirty="0">
                  <a:solidFill>
                    <a:srgbClr val="282A2E"/>
                  </a:solidFill>
                </a:rPr>
                <a:t>227/104/70</a:t>
              </a:r>
              <a:endParaRPr lang="en-US" sz="700" dirty="0">
                <a:solidFill>
                  <a:srgbClr val="282A2E"/>
                </a:solidFill>
              </a:endParaRPr>
            </a:p>
          </p:txBody>
        </p:sp>
        <p:sp>
          <p:nvSpPr>
            <p:cNvPr id="29" name="Овал 28">
              <a:extLst>
                <a:ext uri="{FF2B5EF4-FFF2-40B4-BE49-F238E27FC236}">
                  <a16:creationId xmlns:a16="http://schemas.microsoft.com/office/drawing/2014/main" id="{4747B9AA-17E9-ABA4-5B6B-E6C0DE929A71}"/>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a16="http://schemas.microsoft.com/office/drawing/2014/main" id="{1DB7FB7D-D1F8-47F1-BFD8-2387995E5889}"/>
                </a:ext>
              </a:extLst>
            </p:cNvPr>
            <p:cNvSpPr txBox="1"/>
            <p:nvPr userDrawn="1"/>
          </p:nvSpPr>
          <p:spPr>
            <a:xfrm>
              <a:off x="14602341" y="1366406"/>
              <a:ext cx="849547" cy="200055"/>
            </a:xfrm>
            <a:prstGeom prst="rect">
              <a:avLst/>
            </a:prstGeom>
            <a:noFill/>
          </p:spPr>
          <p:txBody>
            <a:bodyPr wrap="square" rtlCol="0">
              <a:spAutoFit/>
            </a:bodyPr>
            <a:lstStyle/>
            <a:p>
              <a:pPr algn="ctr"/>
              <a:r>
                <a:rPr lang="ru-RU" sz="700" dirty="0">
                  <a:solidFill>
                    <a:srgbClr val="282A2E"/>
                  </a:solidFill>
                </a:rPr>
                <a:t>255/169/112</a:t>
              </a:r>
              <a:endParaRPr lang="en-US" sz="700" dirty="0">
                <a:solidFill>
                  <a:srgbClr val="282A2E"/>
                </a:solidFill>
              </a:endParaRPr>
            </a:p>
          </p:txBody>
        </p:sp>
        <p:sp>
          <p:nvSpPr>
            <p:cNvPr id="31" name="Овал 30">
              <a:extLst>
                <a:ext uri="{FF2B5EF4-FFF2-40B4-BE49-F238E27FC236}">
                  <a16:creationId xmlns:a16="http://schemas.microsoft.com/office/drawing/2014/main" id="{6727A489-2BF7-9A91-2CFB-22E25CCD8615}"/>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a16="http://schemas.microsoft.com/office/drawing/2014/main" id="{42A176BC-B2B2-ECCD-1C1B-C351AA3FA2AA}"/>
                </a:ext>
              </a:extLst>
            </p:cNvPr>
            <p:cNvSpPr txBox="1"/>
            <p:nvPr userDrawn="1"/>
          </p:nvSpPr>
          <p:spPr>
            <a:xfrm>
              <a:off x="15160788" y="1366406"/>
              <a:ext cx="849547" cy="200055"/>
            </a:xfrm>
            <a:prstGeom prst="rect">
              <a:avLst/>
            </a:prstGeom>
            <a:noFill/>
          </p:spPr>
          <p:txBody>
            <a:bodyPr wrap="square" rtlCol="0">
              <a:spAutoFit/>
            </a:bodyPr>
            <a:lstStyle/>
            <a:p>
              <a:pPr algn="ctr"/>
              <a:r>
                <a:rPr lang="ru-RU" sz="700" dirty="0">
                  <a:solidFill>
                    <a:srgbClr val="282A2E"/>
                  </a:solidFill>
                </a:rPr>
                <a:t>255/215/172</a:t>
              </a:r>
              <a:endParaRPr lang="en-US" sz="700" dirty="0">
                <a:solidFill>
                  <a:srgbClr val="282A2E"/>
                </a:solidFill>
              </a:endParaRPr>
            </a:p>
          </p:txBody>
        </p:sp>
        <p:sp>
          <p:nvSpPr>
            <p:cNvPr id="33" name="Овал 32">
              <a:extLst>
                <a:ext uri="{FF2B5EF4-FFF2-40B4-BE49-F238E27FC236}">
                  <a16:creationId xmlns:a16="http://schemas.microsoft.com/office/drawing/2014/main" id="{DCF5E066-DA03-FE86-E500-1ED2454CF840}"/>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a:extLst>
                <a:ext uri="{FF2B5EF4-FFF2-40B4-BE49-F238E27FC236}">
                  <a16:creationId xmlns:a16="http://schemas.microsoft.com/office/drawing/2014/main" id="{B3F0565A-1DF2-0D2F-468C-AD42E68D81DD}"/>
                </a:ext>
              </a:extLst>
            </p:cNvPr>
            <p:cNvSpPr txBox="1"/>
            <p:nvPr userDrawn="1"/>
          </p:nvSpPr>
          <p:spPr>
            <a:xfrm>
              <a:off x="12383596" y="1844360"/>
              <a:ext cx="849547" cy="200055"/>
            </a:xfrm>
            <a:prstGeom prst="rect">
              <a:avLst/>
            </a:prstGeom>
            <a:noFill/>
          </p:spPr>
          <p:txBody>
            <a:bodyPr wrap="square" rtlCol="0">
              <a:spAutoFit/>
            </a:bodyPr>
            <a:lstStyle/>
            <a:p>
              <a:pPr algn="ctr"/>
              <a:r>
                <a:rPr lang="ru-RU" sz="700" dirty="0">
                  <a:solidFill>
                    <a:srgbClr val="282A2E"/>
                  </a:solidFill>
                </a:rPr>
                <a:t>87/140/123</a:t>
              </a:r>
              <a:endParaRPr lang="en-US" sz="700" dirty="0">
                <a:solidFill>
                  <a:srgbClr val="282A2E"/>
                </a:solidFill>
              </a:endParaRPr>
            </a:p>
          </p:txBody>
        </p:sp>
        <p:sp>
          <p:nvSpPr>
            <p:cNvPr id="35" name="Овал 34">
              <a:extLst>
                <a:ext uri="{FF2B5EF4-FFF2-40B4-BE49-F238E27FC236}">
                  <a16:creationId xmlns:a16="http://schemas.microsoft.com/office/drawing/2014/main" id="{BE443C97-3342-EF08-D843-B462AEC63F03}"/>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a16="http://schemas.microsoft.com/office/drawing/2014/main" id="{0D8E856F-930B-30D6-7B7C-DB8E5FD8EF3B}"/>
                </a:ext>
              </a:extLst>
            </p:cNvPr>
            <p:cNvSpPr txBox="1"/>
            <p:nvPr userDrawn="1"/>
          </p:nvSpPr>
          <p:spPr>
            <a:xfrm>
              <a:off x="12919203" y="1844360"/>
              <a:ext cx="849547" cy="200055"/>
            </a:xfrm>
            <a:prstGeom prst="rect">
              <a:avLst/>
            </a:prstGeom>
            <a:noFill/>
          </p:spPr>
          <p:txBody>
            <a:bodyPr wrap="square" rtlCol="0">
              <a:spAutoFit/>
            </a:bodyPr>
            <a:lstStyle/>
            <a:p>
              <a:pPr algn="ctr"/>
              <a:r>
                <a:rPr lang="ru-RU" sz="700" dirty="0">
                  <a:solidFill>
                    <a:srgbClr val="282A2E"/>
                  </a:solidFill>
                </a:rPr>
                <a:t>70/170/152</a:t>
              </a:r>
              <a:endParaRPr lang="en-US" sz="700" dirty="0">
                <a:solidFill>
                  <a:srgbClr val="282A2E"/>
                </a:solidFill>
              </a:endParaRPr>
            </a:p>
          </p:txBody>
        </p:sp>
        <p:sp>
          <p:nvSpPr>
            <p:cNvPr id="37" name="Овал 36">
              <a:extLst>
                <a:ext uri="{FF2B5EF4-FFF2-40B4-BE49-F238E27FC236}">
                  <a16:creationId xmlns:a16="http://schemas.microsoft.com/office/drawing/2014/main" id="{FDD8C505-80AE-3111-10F2-D3FD53287D5E}"/>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a16="http://schemas.microsoft.com/office/drawing/2014/main" id="{8216F93E-1B79-7C29-2B78-9390B8807B42}"/>
                </a:ext>
              </a:extLst>
            </p:cNvPr>
            <p:cNvSpPr txBox="1"/>
            <p:nvPr userDrawn="1"/>
          </p:nvSpPr>
          <p:spPr>
            <a:xfrm>
              <a:off x="13490350" y="1844360"/>
              <a:ext cx="849547" cy="200055"/>
            </a:xfrm>
            <a:prstGeom prst="rect">
              <a:avLst/>
            </a:prstGeom>
            <a:noFill/>
          </p:spPr>
          <p:txBody>
            <a:bodyPr wrap="square" rtlCol="0">
              <a:spAutoFit/>
            </a:bodyPr>
            <a:lstStyle/>
            <a:p>
              <a:pPr algn="ctr"/>
              <a:r>
                <a:rPr lang="ru-RU" sz="700" dirty="0">
                  <a:solidFill>
                    <a:srgbClr val="282A2E"/>
                  </a:solidFill>
                </a:rPr>
                <a:t>161/220/188</a:t>
              </a:r>
              <a:endParaRPr lang="en-US" sz="700" dirty="0">
                <a:solidFill>
                  <a:srgbClr val="282A2E"/>
                </a:solidFill>
              </a:endParaRPr>
            </a:p>
          </p:txBody>
        </p:sp>
      </p:grpSp>
      <p:sp>
        <p:nvSpPr>
          <p:cNvPr id="39" name="TextBox 38">
            <a:extLst>
              <a:ext uri="{FF2B5EF4-FFF2-40B4-BE49-F238E27FC236}">
                <a16:creationId xmlns:a16="http://schemas.microsoft.com/office/drawing/2014/main" id="{10F29041-F3A2-3389-4698-95FDD9307CEF}"/>
              </a:ext>
            </a:extLst>
          </p:cNvPr>
          <p:cNvSpPr txBox="1"/>
          <p:nvPr userDrawn="1"/>
        </p:nvSpPr>
        <p:spPr>
          <a:xfrm>
            <a:off x="12541026" y="3656131"/>
            <a:ext cx="2742457" cy="246221"/>
          </a:xfrm>
          <a:prstGeom prst="rect">
            <a:avLst/>
          </a:prstGeom>
          <a:noFill/>
        </p:spPr>
        <p:txBody>
          <a:bodyPr wrap="square" rtlCol="0">
            <a:spAutoFit/>
          </a:bodyPr>
          <a:lstStyle/>
          <a:p>
            <a:r>
              <a:rPr lang="ru-RU" sz="1000" b="1" dirty="0">
                <a:solidFill>
                  <a:srgbClr val="282A2E"/>
                </a:solidFill>
              </a:rPr>
              <a:t>Дополнительная расширенная палитра</a:t>
            </a:r>
          </a:p>
        </p:txBody>
      </p:sp>
      <p:grpSp>
        <p:nvGrpSpPr>
          <p:cNvPr id="40" name="Группа 39">
            <a:extLst>
              <a:ext uri="{FF2B5EF4-FFF2-40B4-BE49-F238E27FC236}">
                <a16:creationId xmlns:a16="http://schemas.microsoft.com/office/drawing/2014/main" id="{9296C1E1-F519-5859-9921-7D6E9D1278C5}"/>
              </a:ext>
            </a:extLst>
          </p:cNvPr>
          <p:cNvGrpSpPr/>
          <p:nvPr userDrawn="1"/>
        </p:nvGrpSpPr>
        <p:grpSpPr>
          <a:xfrm>
            <a:off x="12383596" y="3963908"/>
            <a:ext cx="3626739" cy="992609"/>
            <a:chOff x="12383596" y="3963908"/>
            <a:chExt cx="3626739" cy="992609"/>
          </a:xfrm>
        </p:grpSpPr>
        <p:sp>
          <p:nvSpPr>
            <p:cNvPr id="41" name="Овал 40">
              <a:extLst>
                <a:ext uri="{FF2B5EF4-FFF2-40B4-BE49-F238E27FC236}">
                  <a16:creationId xmlns:a16="http://schemas.microsoft.com/office/drawing/2014/main" id="{39AD2F90-1F56-ADF8-A06E-C40C840F10C7}"/>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a16="http://schemas.microsoft.com/office/drawing/2014/main" id="{8F677AEB-D55A-0DB7-72EE-7354AF60105F}"/>
                </a:ext>
              </a:extLst>
            </p:cNvPr>
            <p:cNvSpPr txBox="1"/>
            <p:nvPr userDrawn="1"/>
          </p:nvSpPr>
          <p:spPr>
            <a:xfrm>
              <a:off x="12383596" y="4236863"/>
              <a:ext cx="849547" cy="200055"/>
            </a:xfrm>
            <a:prstGeom prst="rect">
              <a:avLst/>
            </a:prstGeom>
            <a:noFill/>
          </p:spPr>
          <p:txBody>
            <a:bodyPr wrap="square" rtlCol="0">
              <a:spAutoFit/>
            </a:bodyPr>
            <a:lstStyle/>
            <a:p>
              <a:pPr algn="ctr"/>
              <a:r>
                <a:rPr lang="ru-RU" sz="700" dirty="0">
                  <a:solidFill>
                    <a:srgbClr val="282A2E"/>
                  </a:solidFill>
                </a:rPr>
                <a:t>156/54/103</a:t>
              </a:r>
              <a:endParaRPr lang="en-US" sz="700" dirty="0">
                <a:solidFill>
                  <a:srgbClr val="282A2E"/>
                </a:solidFill>
              </a:endParaRPr>
            </a:p>
          </p:txBody>
        </p:sp>
        <p:sp>
          <p:nvSpPr>
            <p:cNvPr id="43" name="Овал 42">
              <a:extLst>
                <a:ext uri="{FF2B5EF4-FFF2-40B4-BE49-F238E27FC236}">
                  <a16:creationId xmlns:a16="http://schemas.microsoft.com/office/drawing/2014/main" id="{E96FE878-834E-6264-D6C0-94B8CBA2D3ED}"/>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a16="http://schemas.microsoft.com/office/drawing/2014/main" id="{6761CD99-C42D-7DFC-E054-373F5F17AB46}"/>
                </a:ext>
              </a:extLst>
            </p:cNvPr>
            <p:cNvSpPr txBox="1"/>
            <p:nvPr userDrawn="1"/>
          </p:nvSpPr>
          <p:spPr>
            <a:xfrm>
              <a:off x="12919203" y="4236863"/>
              <a:ext cx="849547" cy="200055"/>
            </a:xfrm>
            <a:prstGeom prst="rect">
              <a:avLst/>
            </a:prstGeom>
            <a:noFill/>
          </p:spPr>
          <p:txBody>
            <a:bodyPr wrap="square" rtlCol="0">
              <a:spAutoFit/>
            </a:bodyPr>
            <a:lstStyle/>
            <a:p>
              <a:pPr algn="ctr"/>
              <a:r>
                <a:rPr lang="ru-RU" sz="700" dirty="0">
                  <a:solidFill>
                    <a:srgbClr val="282A2E"/>
                  </a:solidFill>
                </a:rPr>
                <a:t>172/98/120</a:t>
              </a:r>
              <a:endParaRPr lang="en-US" sz="700" dirty="0">
                <a:solidFill>
                  <a:srgbClr val="282A2E"/>
                </a:solidFill>
              </a:endParaRPr>
            </a:p>
          </p:txBody>
        </p:sp>
        <p:sp>
          <p:nvSpPr>
            <p:cNvPr id="45" name="Овал 44">
              <a:extLst>
                <a:ext uri="{FF2B5EF4-FFF2-40B4-BE49-F238E27FC236}">
                  <a16:creationId xmlns:a16="http://schemas.microsoft.com/office/drawing/2014/main" id="{944C1535-BC71-87BB-BE3F-389D89C1B1AD}"/>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a16="http://schemas.microsoft.com/office/drawing/2014/main" id="{7474998F-42B2-7657-2830-144E82420866}"/>
                </a:ext>
              </a:extLst>
            </p:cNvPr>
            <p:cNvSpPr txBox="1"/>
            <p:nvPr userDrawn="1"/>
          </p:nvSpPr>
          <p:spPr>
            <a:xfrm>
              <a:off x="13490350" y="4236863"/>
              <a:ext cx="849547" cy="200055"/>
            </a:xfrm>
            <a:prstGeom prst="rect">
              <a:avLst/>
            </a:prstGeom>
            <a:noFill/>
          </p:spPr>
          <p:txBody>
            <a:bodyPr wrap="square" rtlCol="0">
              <a:spAutoFit/>
            </a:bodyPr>
            <a:lstStyle/>
            <a:p>
              <a:pPr algn="ctr"/>
              <a:r>
                <a:rPr lang="ru-RU" sz="700" dirty="0">
                  <a:solidFill>
                    <a:srgbClr val="282A2E"/>
                  </a:solidFill>
                </a:rPr>
                <a:t>208/139/164</a:t>
              </a:r>
              <a:endParaRPr lang="en-US" sz="700" dirty="0">
                <a:solidFill>
                  <a:srgbClr val="282A2E"/>
                </a:solidFill>
              </a:endParaRPr>
            </a:p>
          </p:txBody>
        </p:sp>
        <p:sp>
          <p:nvSpPr>
            <p:cNvPr id="47" name="Овал 46">
              <a:extLst>
                <a:ext uri="{FF2B5EF4-FFF2-40B4-BE49-F238E27FC236}">
                  <a16:creationId xmlns:a16="http://schemas.microsoft.com/office/drawing/2014/main" id="{AD44CFCF-049A-3224-E62A-B613CA23EE8A}"/>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a16="http://schemas.microsoft.com/office/drawing/2014/main" id="{C2ED1C75-002B-00BA-9D6F-2F495797394A}"/>
                </a:ext>
              </a:extLst>
            </p:cNvPr>
            <p:cNvSpPr txBox="1"/>
            <p:nvPr userDrawn="1"/>
          </p:nvSpPr>
          <p:spPr>
            <a:xfrm>
              <a:off x="14049152" y="4236863"/>
              <a:ext cx="849547" cy="200055"/>
            </a:xfrm>
            <a:prstGeom prst="rect">
              <a:avLst/>
            </a:prstGeom>
            <a:noFill/>
          </p:spPr>
          <p:txBody>
            <a:bodyPr wrap="square" rtlCol="0">
              <a:spAutoFit/>
            </a:bodyPr>
            <a:lstStyle/>
            <a:p>
              <a:pPr algn="ctr"/>
              <a:r>
                <a:rPr lang="ru-RU" sz="700" dirty="0">
                  <a:solidFill>
                    <a:srgbClr val="282A2E"/>
                  </a:solidFill>
                </a:rPr>
                <a:t>222/204/8</a:t>
              </a:r>
              <a:endParaRPr lang="en-US" sz="700" dirty="0">
                <a:solidFill>
                  <a:srgbClr val="282A2E"/>
                </a:solidFill>
              </a:endParaRPr>
            </a:p>
          </p:txBody>
        </p:sp>
        <p:sp>
          <p:nvSpPr>
            <p:cNvPr id="49" name="Овал 48">
              <a:extLst>
                <a:ext uri="{FF2B5EF4-FFF2-40B4-BE49-F238E27FC236}">
                  <a16:creationId xmlns:a16="http://schemas.microsoft.com/office/drawing/2014/main" id="{56789622-5094-7ED2-A550-296C4286963E}"/>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a16="http://schemas.microsoft.com/office/drawing/2014/main" id="{FF26EFD3-D208-A21C-80C2-B01DEBD02F5A}"/>
                </a:ext>
              </a:extLst>
            </p:cNvPr>
            <p:cNvSpPr txBox="1"/>
            <p:nvPr userDrawn="1"/>
          </p:nvSpPr>
          <p:spPr>
            <a:xfrm>
              <a:off x="14602341" y="4236863"/>
              <a:ext cx="849547" cy="200055"/>
            </a:xfrm>
            <a:prstGeom prst="rect">
              <a:avLst/>
            </a:prstGeom>
            <a:noFill/>
          </p:spPr>
          <p:txBody>
            <a:bodyPr wrap="square" rtlCol="0">
              <a:spAutoFit/>
            </a:bodyPr>
            <a:lstStyle/>
            <a:p>
              <a:pPr algn="ctr"/>
              <a:r>
                <a:rPr lang="ru-RU" sz="700" dirty="0">
                  <a:solidFill>
                    <a:srgbClr val="282A2E"/>
                  </a:solidFill>
                </a:rPr>
                <a:t>208/222/84</a:t>
              </a:r>
              <a:endParaRPr lang="en-US" sz="700" dirty="0">
                <a:solidFill>
                  <a:srgbClr val="282A2E"/>
                </a:solidFill>
              </a:endParaRPr>
            </a:p>
          </p:txBody>
        </p:sp>
        <p:sp>
          <p:nvSpPr>
            <p:cNvPr id="51" name="Овал 50">
              <a:extLst>
                <a:ext uri="{FF2B5EF4-FFF2-40B4-BE49-F238E27FC236}">
                  <a16:creationId xmlns:a16="http://schemas.microsoft.com/office/drawing/2014/main" id="{B2C018E5-2454-FCB7-252C-F748065CCEDF}"/>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a16="http://schemas.microsoft.com/office/drawing/2014/main" id="{F2463711-AD89-89B2-98D2-01DBD5C75BC0}"/>
                </a:ext>
              </a:extLst>
            </p:cNvPr>
            <p:cNvSpPr txBox="1"/>
            <p:nvPr userDrawn="1"/>
          </p:nvSpPr>
          <p:spPr>
            <a:xfrm>
              <a:off x="15160788" y="4236863"/>
              <a:ext cx="849547" cy="200055"/>
            </a:xfrm>
            <a:prstGeom prst="rect">
              <a:avLst/>
            </a:prstGeom>
            <a:noFill/>
          </p:spPr>
          <p:txBody>
            <a:bodyPr wrap="square" rtlCol="0">
              <a:spAutoFit/>
            </a:bodyPr>
            <a:lstStyle/>
            <a:p>
              <a:pPr algn="ctr"/>
              <a:r>
                <a:rPr lang="ru-RU" sz="700" dirty="0">
                  <a:solidFill>
                    <a:srgbClr val="282A2E"/>
                  </a:solidFill>
                </a:rPr>
                <a:t>230/237/133</a:t>
              </a:r>
              <a:endParaRPr lang="en-US" sz="700" dirty="0">
                <a:solidFill>
                  <a:srgbClr val="282A2E"/>
                </a:solidFill>
              </a:endParaRPr>
            </a:p>
          </p:txBody>
        </p:sp>
        <p:sp>
          <p:nvSpPr>
            <p:cNvPr id="53" name="Овал 52">
              <a:extLst>
                <a:ext uri="{FF2B5EF4-FFF2-40B4-BE49-F238E27FC236}">
                  <a16:creationId xmlns:a16="http://schemas.microsoft.com/office/drawing/2014/main" id="{7014843E-D1E0-3CB4-19A3-4271E956D34E}"/>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a16="http://schemas.microsoft.com/office/drawing/2014/main" id="{FF7F2BC2-E137-79A8-BDD1-385C397E58BF}"/>
                </a:ext>
              </a:extLst>
            </p:cNvPr>
            <p:cNvSpPr txBox="1"/>
            <p:nvPr userDrawn="1"/>
          </p:nvSpPr>
          <p:spPr>
            <a:xfrm>
              <a:off x="12383596" y="4756462"/>
              <a:ext cx="849547" cy="200055"/>
            </a:xfrm>
            <a:prstGeom prst="rect">
              <a:avLst/>
            </a:prstGeom>
            <a:noFill/>
          </p:spPr>
          <p:txBody>
            <a:bodyPr wrap="square" rtlCol="0">
              <a:spAutoFit/>
            </a:bodyPr>
            <a:lstStyle/>
            <a:p>
              <a:pPr algn="ctr"/>
              <a:r>
                <a:rPr lang="ru-RU" sz="700" dirty="0">
                  <a:solidFill>
                    <a:srgbClr val="282A2E"/>
                  </a:solidFill>
                </a:rPr>
                <a:t>96/55/158</a:t>
              </a:r>
              <a:endParaRPr lang="en-US" sz="700" dirty="0">
                <a:solidFill>
                  <a:srgbClr val="282A2E"/>
                </a:solidFill>
              </a:endParaRPr>
            </a:p>
          </p:txBody>
        </p:sp>
        <p:sp>
          <p:nvSpPr>
            <p:cNvPr id="55" name="Овал 54">
              <a:extLst>
                <a:ext uri="{FF2B5EF4-FFF2-40B4-BE49-F238E27FC236}">
                  <a16:creationId xmlns:a16="http://schemas.microsoft.com/office/drawing/2014/main" id="{7BBA137D-46B3-C2B2-3471-1BBC4762C1D5}"/>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a16="http://schemas.microsoft.com/office/drawing/2014/main" id="{AFBFD1C1-E7F8-0E53-A86E-76D59DF608F9}"/>
                </a:ext>
              </a:extLst>
            </p:cNvPr>
            <p:cNvSpPr txBox="1"/>
            <p:nvPr userDrawn="1"/>
          </p:nvSpPr>
          <p:spPr>
            <a:xfrm>
              <a:off x="12919203" y="4756462"/>
              <a:ext cx="849547" cy="200055"/>
            </a:xfrm>
            <a:prstGeom prst="rect">
              <a:avLst/>
            </a:prstGeom>
            <a:noFill/>
          </p:spPr>
          <p:txBody>
            <a:bodyPr wrap="square" rtlCol="0">
              <a:spAutoFit/>
            </a:bodyPr>
            <a:lstStyle/>
            <a:p>
              <a:pPr algn="ctr"/>
              <a:r>
                <a:rPr lang="ru-RU" sz="700" dirty="0">
                  <a:solidFill>
                    <a:srgbClr val="282A2E"/>
                  </a:solidFill>
                </a:rPr>
                <a:t>137/108/196</a:t>
              </a:r>
              <a:endParaRPr lang="en-US" sz="700" dirty="0">
                <a:solidFill>
                  <a:srgbClr val="282A2E"/>
                </a:solidFill>
              </a:endParaRPr>
            </a:p>
          </p:txBody>
        </p:sp>
        <p:sp>
          <p:nvSpPr>
            <p:cNvPr id="57" name="Овал 56">
              <a:extLst>
                <a:ext uri="{FF2B5EF4-FFF2-40B4-BE49-F238E27FC236}">
                  <a16:creationId xmlns:a16="http://schemas.microsoft.com/office/drawing/2014/main" id="{2EBC0F4E-F50A-7BCD-7E85-57A644300288}"/>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a16="http://schemas.microsoft.com/office/drawing/2014/main" id="{CB56F0AF-8545-354D-8B8B-67F2F75896AF}"/>
                </a:ext>
              </a:extLst>
            </p:cNvPr>
            <p:cNvSpPr txBox="1"/>
            <p:nvPr userDrawn="1"/>
          </p:nvSpPr>
          <p:spPr>
            <a:xfrm>
              <a:off x="13490350" y="4756462"/>
              <a:ext cx="849547" cy="200055"/>
            </a:xfrm>
            <a:prstGeom prst="rect">
              <a:avLst/>
            </a:prstGeom>
            <a:noFill/>
          </p:spPr>
          <p:txBody>
            <a:bodyPr wrap="square" rtlCol="0">
              <a:spAutoFit/>
            </a:bodyPr>
            <a:lstStyle/>
            <a:p>
              <a:pPr algn="ctr"/>
              <a:r>
                <a:rPr lang="ru-RU" sz="700" dirty="0">
                  <a:solidFill>
                    <a:srgbClr val="282A2E"/>
                  </a:solidFill>
                </a:rPr>
                <a:t>184/158/255</a:t>
              </a:r>
              <a:endParaRPr lang="en-US" sz="700" dirty="0">
                <a:solidFill>
                  <a:srgbClr val="282A2E"/>
                </a:solidFill>
              </a:endParaRPr>
            </a:p>
          </p:txBody>
        </p:sp>
        <p:sp>
          <p:nvSpPr>
            <p:cNvPr id="59" name="Овал 58">
              <a:extLst>
                <a:ext uri="{FF2B5EF4-FFF2-40B4-BE49-F238E27FC236}">
                  <a16:creationId xmlns:a16="http://schemas.microsoft.com/office/drawing/2014/main" id="{8DD5ED39-5799-4D22-E0C5-5432FC2F4176}"/>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a:extLst>
                <a:ext uri="{FF2B5EF4-FFF2-40B4-BE49-F238E27FC236}">
                  <a16:creationId xmlns:a16="http://schemas.microsoft.com/office/drawing/2014/main" id="{7A6D441F-6C1D-9023-A16F-31E94BE0362B}"/>
                </a:ext>
              </a:extLst>
            </p:cNvPr>
            <p:cNvSpPr txBox="1"/>
            <p:nvPr userDrawn="1"/>
          </p:nvSpPr>
          <p:spPr>
            <a:xfrm>
              <a:off x="14049152" y="4756462"/>
              <a:ext cx="849547" cy="200055"/>
            </a:xfrm>
            <a:prstGeom prst="rect">
              <a:avLst/>
            </a:prstGeom>
            <a:noFill/>
          </p:spPr>
          <p:txBody>
            <a:bodyPr wrap="square" rtlCol="0">
              <a:spAutoFit/>
            </a:bodyPr>
            <a:lstStyle/>
            <a:p>
              <a:pPr algn="ctr"/>
              <a:r>
                <a:rPr lang="ru-RU" sz="700" dirty="0">
                  <a:solidFill>
                    <a:srgbClr val="282A2E"/>
                  </a:solidFill>
                </a:rPr>
                <a:t>153/28/28</a:t>
              </a:r>
              <a:endParaRPr lang="en-US" sz="700" dirty="0">
                <a:solidFill>
                  <a:srgbClr val="282A2E"/>
                </a:solidFill>
              </a:endParaRPr>
            </a:p>
          </p:txBody>
        </p:sp>
        <p:sp>
          <p:nvSpPr>
            <p:cNvPr id="61" name="Овал 60">
              <a:extLst>
                <a:ext uri="{FF2B5EF4-FFF2-40B4-BE49-F238E27FC236}">
                  <a16:creationId xmlns:a16="http://schemas.microsoft.com/office/drawing/2014/main" id="{C9DFFD3D-CB91-CCC7-4A46-C3163D7BAA8E}"/>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a16="http://schemas.microsoft.com/office/drawing/2014/main" id="{CB38A01E-8012-705F-3B3B-AE1D071025B7}"/>
                </a:ext>
              </a:extLst>
            </p:cNvPr>
            <p:cNvSpPr txBox="1"/>
            <p:nvPr userDrawn="1"/>
          </p:nvSpPr>
          <p:spPr>
            <a:xfrm>
              <a:off x="14602341" y="4756462"/>
              <a:ext cx="849547" cy="200055"/>
            </a:xfrm>
            <a:prstGeom prst="rect">
              <a:avLst/>
            </a:prstGeom>
            <a:noFill/>
          </p:spPr>
          <p:txBody>
            <a:bodyPr wrap="square" rtlCol="0">
              <a:spAutoFit/>
            </a:bodyPr>
            <a:lstStyle/>
            <a:p>
              <a:pPr algn="ctr"/>
              <a:r>
                <a:rPr lang="ru-RU" sz="700" dirty="0">
                  <a:solidFill>
                    <a:srgbClr val="282A2E"/>
                  </a:solidFill>
                </a:rPr>
                <a:t>222/49/49</a:t>
              </a:r>
              <a:endParaRPr lang="en-US" sz="700" dirty="0">
                <a:solidFill>
                  <a:srgbClr val="282A2E"/>
                </a:solidFill>
              </a:endParaRPr>
            </a:p>
          </p:txBody>
        </p:sp>
        <p:sp>
          <p:nvSpPr>
            <p:cNvPr id="63" name="Овал 62">
              <a:extLst>
                <a:ext uri="{FF2B5EF4-FFF2-40B4-BE49-F238E27FC236}">
                  <a16:creationId xmlns:a16="http://schemas.microsoft.com/office/drawing/2014/main" id="{38972478-6A14-1C63-E719-49A0FFA22329}"/>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a16="http://schemas.microsoft.com/office/drawing/2014/main" id="{AF6E6262-0B57-6CCB-1501-49D178DDFEC3}"/>
                </a:ext>
              </a:extLst>
            </p:cNvPr>
            <p:cNvSpPr txBox="1"/>
            <p:nvPr userDrawn="1"/>
          </p:nvSpPr>
          <p:spPr>
            <a:xfrm>
              <a:off x="15160788" y="4756462"/>
              <a:ext cx="849547" cy="200055"/>
            </a:xfrm>
            <a:prstGeom prst="rect">
              <a:avLst/>
            </a:prstGeom>
            <a:noFill/>
          </p:spPr>
          <p:txBody>
            <a:bodyPr wrap="square" rtlCol="0">
              <a:spAutoFit/>
            </a:bodyPr>
            <a:lstStyle/>
            <a:p>
              <a:pPr algn="ctr"/>
              <a:r>
                <a:rPr lang="ru-RU" sz="700" dirty="0">
                  <a:solidFill>
                    <a:srgbClr val="282A2E"/>
                  </a:solidFill>
                </a:rPr>
                <a:t>230/176/168</a:t>
              </a:r>
              <a:endParaRPr lang="en-US" sz="700" dirty="0">
                <a:solidFill>
                  <a:srgbClr val="282A2E"/>
                </a:solidFill>
              </a:endParaRPr>
            </a:p>
          </p:txBody>
        </p:sp>
      </p:grpSp>
      <p:sp>
        <p:nvSpPr>
          <p:cNvPr id="65" name="TextBox 64">
            <a:extLst>
              <a:ext uri="{FF2B5EF4-FFF2-40B4-BE49-F238E27FC236}">
                <a16:creationId xmlns:a16="http://schemas.microsoft.com/office/drawing/2014/main" id="{D4BE906B-00AA-4E0C-C8B5-1913C58AE460}"/>
              </a:ext>
            </a:extLst>
          </p:cNvPr>
          <p:cNvSpPr txBox="1"/>
          <p:nvPr userDrawn="1"/>
        </p:nvSpPr>
        <p:spPr>
          <a:xfrm>
            <a:off x="12541026" y="2018544"/>
            <a:ext cx="2742457" cy="246221"/>
          </a:xfrm>
          <a:prstGeom prst="rect">
            <a:avLst/>
          </a:prstGeom>
          <a:noFill/>
        </p:spPr>
        <p:txBody>
          <a:bodyPr wrap="square" rtlCol="0">
            <a:spAutoFit/>
          </a:bodyPr>
          <a:lstStyle/>
          <a:p>
            <a:r>
              <a:rPr lang="ru-RU" sz="1000" b="1" dirty="0" err="1">
                <a:solidFill>
                  <a:srgbClr val="282A2E"/>
                </a:solidFill>
              </a:rPr>
              <a:t>Разбеленная</a:t>
            </a:r>
            <a:r>
              <a:rPr lang="ru-RU" sz="1000" b="1" dirty="0">
                <a:solidFill>
                  <a:srgbClr val="282A2E"/>
                </a:solidFill>
              </a:rPr>
              <a:t> палитра</a:t>
            </a:r>
          </a:p>
        </p:txBody>
      </p:sp>
      <p:grpSp>
        <p:nvGrpSpPr>
          <p:cNvPr id="66" name="Группа 65">
            <a:extLst>
              <a:ext uri="{FF2B5EF4-FFF2-40B4-BE49-F238E27FC236}">
                <a16:creationId xmlns:a16="http://schemas.microsoft.com/office/drawing/2014/main" id="{BC2DAB9B-FB54-7623-D0A3-6A2B43134367}"/>
              </a:ext>
            </a:extLst>
          </p:cNvPr>
          <p:cNvGrpSpPr/>
          <p:nvPr userDrawn="1"/>
        </p:nvGrpSpPr>
        <p:grpSpPr>
          <a:xfrm>
            <a:off x="12383596" y="2326321"/>
            <a:ext cx="3068292" cy="473010"/>
            <a:chOff x="12383596" y="2326321"/>
            <a:chExt cx="3068292" cy="473010"/>
          </a:xfrm>
        </p:grpSpPr>
        <p:sp>
          <p:nvSpPr>
            <p:cNvPr id="67" name="Овал 66">
              <a:extLst>
                <a:ext uri="{FF2B5EF4-FFF2-40B4-BE49-F238E27FC236}">
                  <a16:creationId xmlns:a16="http://schemas.microsoft.com/office/drawing/2014/main" id="{BB9EBB33-F483-9705-EEED-CCC8557F9D60}"/>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a16="http://schemas.microsoft.com/office/drawing/2014/main" id="{C34342E2-9E33-CBEC-4398-15C58F9A6E30}"/>
                </a:ext>
              </a:extLst>
            </p:cNvPr>
            <p:cNvSpPr txBox="1"/>
            <p:nvPr userDrawn="1"/>
          </p:nvSpPr>
          <p:spPr>
            <a:xfrm>
              <a:off x="12383596" y="2599276"/>
              <a:ext cx="849547" cy="200055"/>
            </a:xfrm>
            <a:prstGeom prst="rect">
              <a:avLst/>
            </a:prstGeom>
            <a:noFill/>
          </p:spPr>
          <p:txBody>
            <a:bodyPr wrap="square" rtlCol="0">
              <a:spAutoFit/>
            </a:bodyPr>
            <a:lstStyle/>
            <a:p>
              <a:pPr algn="ctr"/>
              <a:r>
                <a:rPr lang="ru-RU" sz="700" dirty="0">
                  <a:solidFill>
                    <a:srgbClr val="282A2E"/>
                  </a:solidFill>
                </a:rPr>
                <a:t>217/216/235</a:t>
              </a:r>
              <a:endParaRPr lang="en-US" sz="700" dirty="0">
                <a:solidFill>
                  <a:srgbClr val="282A2E"/>
                </a:solidFill>
              </a:endParaRPr>
            </a:p>
          </p:txBody>
        </p:sp>
        <p:sp>
          <p:nvSpPr>
            <p:cNvPr id="69" name="Овал 68">
              <a:extLst>
                <a:ext uri="{FF2B5EF4-FFF2-40B4-BE49-F238E27FC236}">
                  <a16:creationId xmlns:a16="http://schemas.microsoft.com/office/drawing/2014/main" id="{947E2DFE-CDF8-45E0-AF20-31A8CF4D2093}"/>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a16="http://schemas.microsoft.com/office/drawing/2014/main" id="{A9C9D777-6721-CBE1-7CC3-EE9B1B76ECB7}"/>
                </a:ext>
              </a:extLst>
            </p:cNvPr>
            <p:cNvSpPr txBox="1"/>
            <p:nvPr userDrawn="1"/>
          </p:nvSpPr>
          <p:spPr>
            <a:xfrm>
              <a:off x="12919203" y="2599276"/>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71" name="Овал 70">
              <a:extLst>
                <a:ext uri="{FF2B5EF4-FFF2-40B4-BE49-F238E27FC236}">
                  <a16:creationId xmlns:a16="http://schemas.microsoft.com/office/drawing/2014/main" id="{41669393-A10E-6E13-B11D-E3BC66296297}"/>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AB3052B3-75E5-AE35-F98B-D3E97436CFAA}"/>
                </a:ext>
              </a:extLst>
            </p:cNvPr>
            <p:cNvSpPr txBox="1"/>
            <p:nvPr userDrawn="1"/>
          </p:nvSpPr>
          <p:spPr>
            <a:xfrm>
              <a:off x="13490350" y="2599276"/>
              <a:ext cx="849547" cy="200055"/>
            </a:xfrm>
            <a:prstGeom prst="rect">
              <a:avLst/>
            </a:prstGeom>
            <a:noFill/>
          </p:spPr>
          <p:txBody>
            <a:bodyPr wrap="square" rtlCol="0">
              <a:spAutoFit/>
            </a:bodyPr>
            <a:lstStyle/>
            <a:p>
              <a:pPr algn="ctr"/>
              <a:r>
                <a:rPr lang="ru-RU" sz="700" dirty="0">
                  <a:solidFill>
                    <a:srgbClr val="282A2E"/>
                  </a:solidFill>
                </a:rPr>
                <a:t>235/235/235</a:t>
              </a:r>
              <a:endParaRPr lang="en-US" sz="700" dirty="0">
                <a:solidFill>
                  <a:srgbClr val="282A2E"/>
                </a:solidFill>
              </a:endParaRPr>
            </a:p>
          </p:txBody>
        </p:sp>
        <p:sp>
          <p:nvSpPr>
            <p:cNvPr id="73" name="Овал 72">
              <a:extLst>
                <a:ext uri="{FF2B5EF4-FFF2-40B4-BE49-F238E27FC236}">
                  <a16:creationId xmlns:a16="http://schemas.microsoft.com/office/drawing/2014/main" id="{736DAF22-6B6B-396B-224C-2B56162DA282}"/>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a16="http://schemas.microsoft.com/office/drawing/2014/main" id="{B0BD4CC7-0576-3495-21D6-7A5AD2DF7130}"/>
                </a:ext>
              </a:extLst>
            </p:cNvPr>
            <p:cNvSpPr txBox="1"/>
            <p:nvPr userDrawn="1"/>
          </p:nvSpPr>
          <p:spPr>
            <a:xfrm>
              <a:off x="14049152" y="2599276"/>
              <a:ext cx="849547" cy="200055"/>
            </a:xfrm>
            <a:prstGeom prst="rect">
              <a:avLst/>
            </a:prstGeom>
            <a:noFill/>
          </p:spPr>
          <p:txBody>
            <a:bodyPr wrap="square" rtlCol="0">
              <a:spAutoFit/>
            </a:bodyPr>
            <a:lstStyle/>
            <a:p>
              <a:pPr algn="ctr"/>
              <a:r>
                <a:rPr lang="ru-RU" sz="700" dirty="0">
                  <a:solidFill>
                    <a:srgbClr val="282A2E"/>
                  </a:solidFill>
                </a:rPr>
                <a:t>252/223/215</a:t>
              </a:r>
              <a:endParaRPr lang="en-US" sz="700" dirty="0">
                <a:solidFill>
                  <a:srgbClr val="282A2E"/>
                </a:solidFill>
              </a:endParaRPr>
            </a:p>
          </p:txBody>
        </p:sp>
        <p:sp>
          <p:nvSpPr>
            <p:cNvPr id="75" name="Овал 74">
              <a:extLst>
                <a:ext uri="{FF2B5EF4-FFF2-40B4-BE49-F238E27FC236}">
                  <a16:creationId xmlns:a16="http://schemas.microsoft.com/office/drawing/2014/main" id="{6DD2A2E6-3F13-3BAE-C3C1-06D66AB9DD06}"/>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a:extLst>
                <a:ext uri="{FF2B5EF4-FFF2-40B4-BE49-F238E27FC236}">
                  <a16:creationId xmlns:a16="http://schemas.microsoft.com/office/drawing/2014/main" id="{F3BFAFE4-0D27-E4AE-282A-203F041CD84D}"/>
                </a:ext>
              </a:extLst>
            </p:cNvPr>
            <p:cNvSpPr txBox="1"/>
            <p:nvPr userDrawn="1"/>
          </p:nvSpPr>
          <p:spPr>
            <a:xfrm>
              <a:off x="14602341" y="2599276"/>
              <a:ext cx="849547" cy="200055"/>
            </a:xfrm>
            <a:prstGeom prst="rect">
              <a:avLst/>
            </a:prstGeom>
            <a:noFill/>
          </p:spPr>
          <p:txBody>
            <a:bodyPr wrap="square" rtlCol="0">
              <a:spAutoFit/>
            </a:bodyPr>
            <a:lstStyle/>
            <a:p>
              <a:pPr algn="ctr"/>
              <a:r>
                <a:rPr lang="ru-RU" sz="700" dirty="0">
                  <a:solidFill>
                    <a:srgbClr val="282A2E"/>
                  </a:solidFill>
                </a:rPr>
                <a:t>211/245/226</a:t>
              </a:r>
              <a:endParaRPr lang="en-US" sz="700" dirty="0">
                <a:solidFill>
                  <a:srgbClr val="282A2E"/>
                </a:solidFill>
              </a:endParaRPr>
            </a:p>
          </p:txBody>
        </p:sp>
      </p:grpSp>
      <p:sp>
        <p:nvSpPr>
          <p:cNvPr id="77" name="TextBox 76">
            <a:extLst>
              <a:ext uri="{FF2B5EF4-FFF2-40B4-BE49-F238E27FC236}">
                <a16:creationId xmlns:a16="http://schemas.microsoft.com/office/drawing/2014/main" id="{422B9D1E-4273-DEA7-E37E-BA8F43E4B64A}"/>
              </a:ext>
            </a:extLst>
          </p:cNvPr>
          <p:cNvSpPr txBox="1"/>
          <p:nvPr userDrawn="1"/>
        </p:nvSpPr>
        <p:spPr>
          <a:xfrm>
            <a:off x="12558019" y="2840075"/>
            <a:ext cx="2742457" cy="246221"/>
          </a:xfrm>
          <a:prstGeom prst="rect">
            <a:avLst/>
          </a:prstGeom>
          <a:noFill/>
        </p:spPr>
        <p:txBody>
          <a:bodyPr wrap="square" rtlCol="0">
            <a:spAutoFit/>
          </a:bodyPr>
          <a:lstStyle/>
          <a:p>
            <a:r>
              <a:rPr lang="ru-RU" sz="1000" b="1" dirty="0">
                <a:solidFill>
                  <a:srgbClr val="282A2E"/>
                </a:solidFill>
              </a:rPr>
              <a:t>Палитра для картограмм</a:t>
            </a:r>
          </a:p>
        </p:txBody>
      </p:sp>
      <p:grpSp>
        <p:nvGrpSpPr>
          <p:cNvPr id="78" name="Группа 77">
            <a:extLst>
              <a:ext uri="{FF2B5EF4-FFF2-40B4-BE49-F238E27FC236}">
                <a16:creationId xmlns:a16="http://schemas.microsoft.com/office/drawing/2014/main" id="{1EE9240F-B83F-D1F8-4F16-FAEBB8589B42}"/>
              </a:ext>
            </a:extLst>
          </p:cNvPr>
          <p:cNvGrpSpPr/>
          <p:nvPr userDrawn="1"/>
        </p:nvGrpSpPr>
        <p:grpSpPr>
          <a:xfrm>
            <a:off x="12383596" y="3147852"/>
            <a:ext cx="3626739" cy="473010"/>
            <a:chOff x="12383596" y="3147852"/>
            <a:chExt cx="3626739" cy="473010"/>
          </a:xfrm>
        </p:grpSpPr>
        <p:sp>
          <p:nvSpPr>
            <p:cNvPr id="79" name="Овал 78">
              <a:extLst>
                <a:ext uri="{FF2B5EF4-FFF2-40B4-BE49-F238E27FC236}">
                  <a16:creationId xmlns:a16="http://schemas.microsoft.com/office/drawing/2014/main" id="{2FCB1AFE-6D94-DEEE-EC0D-F926FF522D3E}"/>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a16="http://schemas.microsoft.com/office/drawing/2014/main" id="{E25C5890-DAEA-8195-9D15-C3FAD8BBAB48}"/>
                </a:ext>
              </a:extLst>
            </p:cNvPr>
            <p:cNvSpPr txBox="1"/>
            <p:nvPr userDrawn="1"/>
          </p:nvSpPr>
          <p:spPr>
            <a:xfrm>
              <a:off x="12383596" y="3420807"/>
              <a:ext cx="849547" cy="200055"/>
            </a:xfrm>
            <a:prstGeom prst="rect">
              <a:avLst/>
            </a:prstGeom>
            <a:noFill/>
          </p:spPr>
          <p:txBody>
            <a:bodyPr wrap="square" rtlCol="0">
              <a:spAutoFit/>
            </a:bodyPr>
            <a:lstStyle/>
            <a:p>
              <a:pPr algn="ctr"/>
              <a:r>
                <a:rPr lang="ru-RU" sz="700" dirty="0">
                  <a:solidFill>
                    <a:srgbClr val="282A2E"/>
                  </a:solidFill>
                </a:rPr>
                <a:t>54/49/148</a:t>
              </a:r>
              <a:endParaRPr lang="en-US" sz="700" dirty="0">
                <a:solidFill>
                  <a:srgbClr val="282A2E"/>
                </a:solidFill>
              </a:endParaRPr>
            </a:p>
          </p:txBody>
        </p:sp>
        <p:sp>
          <p:nvSpPr>
            <p:cNvPr id="81" name="Овал 80">
              <a:extLst>
                <a:ext uri="{FF2B5EF4-FFF2-40B4-BE49-F238E27FC236}">
                  <a16:creationId xmlns:a16="http://schemas.microsoft.com/office/drawing/2014/main" id="{71A14381-F852-53FE-C5E8-45923E938C33}"/>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a16="http://schemas.microsoft.com/office/drawing/2014/main" id="{EF96669F-14E4-CB39-AA50-3C4A140530DE}"/>
                </a:ext>
              </a:extLst>
            </p:cNvPr>
            <p:cNvSpPr txBox="1"/>
            <p:nvPr userDrawn="1"/>
          </p:nvSpPr>
          <p:spPr>
            <a:xfrm>
              <a:off x="12919203" y="3420807"/>
              <a:ext cx="849547" cy="200055"/>
            </a:xfrm>
            <a:prstGeom prst="rect">
              <a:avLst/>
            </a:prstGeom>
            <a:noFill/>
          </p:spPr>
          <p:txBody>
            <a:bodyPr wrap="square" rtlCol="0">
              <a:spAutoFit/>
            </a:bodyPr>
            <a:lstStyle/>
            <a:p>
              <a:pPr algn="ctr"/>
              <a:r>
                <a:rPr lang="ru-RU" sz="700" dirty="0">
                  <a:solidFill>
                    <a:srgbClr val="282A2E"/>
                  </a:solidFill>
                </a:rPr>
                <a:t>52/1</a:t>
              </a:r>
              <a:r>
                <a:rPr lang="en-US" sz="700" dirty="0">
                  <a:solidFill>
                    <a:srgbClr val="282A2E"/>
                  </a:solidFill>
                </a:rPr>
                <a:t>1</a:t>
              </a:r>
              <a:r>
                <a:rPr lang="ru-RU" sz="700" dirty="0">
                  <a:solidFill>
                    <a:srgbClr val="282A2E"/>
                  </a:solidFill>
                </a:rPr>
                <a:t>1/194</a:t>
              </a:r>
              <a:endParaRPr lang="en-US" sz="700" dirty="0">
                <a:solidFill>
                  <a:srgbClr val="282A2E"/>
                </a:solidFill>
              </a:endParaRPr>
            </a:p>
          </p:txBody>
        </p:sp>
        <p:sp>
          <p:nvSpPr>
            <p:cNvPr id="83" name="Овал 82">
              <a:extLst>
                <a:ext uri="{FF2B5EF4-FFF2-40B4-BE49-F238E27FC236}">
                  <a16:creationId xmlns:a16="http://schemas.microsoft.com/office/drawing/2014/main" id="{8B0D051C-651A-8750-6AE5-6045684D1C6E}"/>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E3C808F6-20CB-B589-A0AE-4DCC81D40A27}"/>
                </a:ext>
              </a:extLst>
            </p:cNvPr>
            <p:cNvSpPr txBox="1"/>
            <p:nvPr userDrawn="1"/>
          </p:nvSpPr>
          <p:spPr>
            <a:xfrm>
              <a:off x="13490350" y="3420807"/>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85" name="Овал 84">
              <a:extLst>
                <a:ext uri="{FF2B5EF4-FFF2-40B4-BE49-F238E27FC236}">
                  <a16:creationId xmlns:a16="http://schemas.microsoft.com/office/drawing/2014/main" id="{1E4E4702-2F97-D8B1-24F9-EFA633E408D5}"/>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TextBox 85">
              <a:extLst>
                <a:ext uri="{FF2B5EF4-FFF2-40B4-BE49-F238E27FC236}">
                  <a16:creationId xmlns:a16="http://schemas.microsoft.com/office/drawing/2014/main" id="{C6C6ECBF-1FCE-1AC7-AE8B-27EC7C8F9608}"/>
                </a:ext>
              </a:extLst>
            </p:cNvPr>
            <p:cNvSpPr txBox="1"/>
            <p:nvPr userDrawn="1"/>
          </p:nvSpPr>
          <p:spPr>
            <a:xfrm>
              <a:off x="14049152" y="3420807"/>
              <a:ext cx="849547" cy="200055"/>
            </a:xfrm>
            <a:prstGeom prst="rect">
              <a:avLst/>
            </a:prstGeom>
            <a:noFill/>
          </p:spPr>
          <p:txBody>
            <a:bodyPr wrap="square" rtlCol="0">
              <a:spAutoFit/>
            </a:bodyPr>
            <a:lstStyle/>
            <a:p>
              <a:pPr algn="ctr"/>
              <a:r>
                <a:rPr lang="ru-RU" sz="700" dirty="0">
                  <a:solidFill>
                    <a:srgbClr val="282A2E"/>
                  </a:solidFill>
                </a:rPr>
                <a:t>169/211/253</a:t>
              </a:r>
              <a:endParaRPr lang="en-US" sz="700" dirty="0">
                <a:solidFill>
                  <a:srgbClr val="282A2E"/>
                </a:solidFill>
              </a:endParaRPr>
            </a:p>
          </p:txBody>
        </p:sp>
        <p:sp>
          <p:nvSpPr>
            <p:cNvPr id="87" name="Овал 86">
              <a:extLst>
                <a:ext uri="{FF2B5EF4-FFF2-40B4-BE49-F238E27FC236}">
                  <a16:creationId xmlns:a16="http://schemas.microsoft.com/office/drawing/2014/main" id="{5684DAE0-8DD0-A48D-2199-CC4652660495}"/>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TextBox 87">
              <a:extLst>
                <a:ext uri="{FF2B5EF4-FFF2-40B4-BE49-F238E27FC236}">
                  <a16:creationId xmlns:a16="http://schemas.microsoft.com/office/drawing/2014/main" id="{ED3B4F3A-91C1-10F5-9ACA-09FA46B0E08D}"/>
                </a:ext>
              </a:extLst>
            </p:cNvPr>
            <p:cNvSpPr txBox="1"/>
            <p:nvPr userDrawn="1"/>
          </p:nvSpPr>
          <p:spPr>
            <a:xfrm>
              <a:off x="14602341" y="3420807"/>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89" name="Овал 88">
              <a:extLst>
                <a:ext uri="{FF2B5EF4-FFF2-40B4-BE49-F238E27FC236}">
                  <a16:creationId xmlns:a16="http://schemas.microsoft.com/office/drawing/2014/main" id="{E5E3F020-26A1-0EF2-86AE-4F17E13F8BA9}"/>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a:extLst>
                <a:ext uri="{FF2B5EF4-FFF2-40B4-BE49-F238E27FC236}">
                  <a16:creationId xmlns:a16="http://schemas.microsoft.com/office/drawing/2014/main" id="{DFE1FCAC-836D-76E1-2DD1-B4647056E4C3}"/>
                </a:ext>
              </a:extLst>
            </p:cNvPr>
            <p:cNvSpPr txBox="1"/>
            <p:nvPr userDrawn="1"/>
          </p:nvSpPr>
          <p:spPr>
            <a:xfrm>
              <a:off x="15160788" y="3420807"/>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grpSp>
      <p:pic>
        <p:nvPicPr>
          <p:cNvPr id="91" name="Рисунок 90">
            <a:extLst>
              <a:ext uri="{FF2B5EF4-FFF2-40B4-BE49-F238E27FC236}">
                <a16:creationId xmlns:a16="http://schemas.microsoft.com/office/drawing/2014/main" id="{68941B40-C283-AEF8-4BD7-CB4A49EAF42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52386" y="349355"/>
            <a:ext cx="2437469" cy="454978"/>
          </a:xfrm>
          <a:prstGeom prst="rect">
            <a:avLst/>
          </a:prstGeom>
        </p:spPr>
      </p:pic>
    </p:spTree>
    <p:extLst>
      <p:ext uri="{BB962C8B-B14F-4D97-AF65-F5344CB8AC3E}">
        <p14:creationId xmlns:p14="http://schemas.microsoft.com/office/powerpoint/2010/main" val="1104897155"/>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1FECD6C-44E3-FC65-459F-C341245A0578}"/>
              </a:ext>
            </a:extLst>
          </p:cNvPr>
          <p:cNvSpPr/>
          <p:nvPr userDrawn="1"/>
        </p:nvSpPr>
        <p:spPr>
          <a:xfrm>
            <a:off x="12400767" y="1"/>
            <a:ext cx="3594970" cy="506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2BFD07E5-9795-A378-B86B-033479D9792F}"/>
              </a:ext>
            </a:extLst>
          </p:cNvPr>
          <p:cNvSpPr txBox="1"/>
          <p:nvPr userDrawn="1"/>
        </p:nvSpPr>
        <p:spPr>
          <a:xfrm>
            <a:off x="12558019" y="5373"/>
            <a:ext cx="1863657" cy="246221"/>
          </a:xfrm>
          <a:prstGeom prst="rect">
            <a:avLst/>
          </a:prstGeom>
          <a:noFill/>
        </p:spPr>
        <p:txBody>
          <a:bodyPr wrap="square" rtlCol="0">
            <a:spAutoFit/>
          </a:bodyPr>
          <a:lstStyle/>
          <a:p>
            <a:r>
              <a:rPr lang="ru-RU" sz="1000" b="1" dirty="0">
                <a:solidFill>
                  <a:srgbClr val="282A2E"/>
                </a:solidFill>
              </a:rPr>
              <a:t>Основная палитра</a:t>
            </a:r>
          </a:p>
        </p:txBody>
      </p:sp>
      <p:grpSp>
        <p:nvGrpSpPr>
          <p:cNvPr id="4" name="Группа 3">
            <a:extLst>
              <a:ext uri="{FF2B5EF4-FFF2-40B4-BE49-F238E27FC236}">
                <a16:creationId xmlns:a16="http://schemas.microsoft.com/office/drawing/2014/main" id="{C7DFDF2C-AAB8-6825-E242-589F6313103C}"/>
              </a:ext>
            </a:extLst>
          </p:cNvPr>
          <p:cNvGrpSpPr/>
          <p:nvPr userDrawn="1"/>
        </p:nvGrpSpPr>
        <p:grpSpPr>
          <a:xfrm>
            <a:off x="12383596" y="313150"/>
            <a:ext cx="2515103" cy="473010"/>
            <a:chOff x="12383596" y="313150"/>
            <a:chExt cx="2515103" cy="473010"/>
          </a:xfrm>
        </p:grpSpPr>
        <p:sp>
          <p:nvSpPr>
            <p:cNvPr id="5" name="Овал 4">
              <a:extLst>
                <a:ext uri="{FF2B5EF4-FFF2-40B4-BE49-F238E27FC236}">
                  <a16:creationId xmlns:a16="http://schemas.microsoft.com/office/drawing/2014/main" id="{17CC3203-0189-7ED1-C3ED-7D31028CA707}"/>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5FE32FA8-EAD3-234D-A113-0F25C2FA8222}"/>
                </a:ext>
              </a:extLst>
            </p:cNvPr>
            <p:cNvSpPr txBox="1"/>
            <p:nvPr userDrawn="1"/>
          </p:nvSpPr>
          <p:spPr>
            <a:xfrm>
              <a:off x="12383596" y="586105"/>
              <a:ext cx="849547" cy="200055"/>
            </a:xfrm>
            <a:prstGeom prst="rect">
              <a:avLst/>
            </a:prstGeom>
            <a:noFill/>
          </p:spPr>
          <p:txBody>
            <a:bodyPr wrap="square" rtlCol="0">
              <a:spAutoFit/>
            </a:bodyPr>
            <a:lstStyle/>
            <a:p>
              <a:pPr algn="ctr"/>
              <a:r>
                <a:rPr lang="en-US" sz="700" dirty="0">
                  <a:solidFill>
                    <a:srgbClr val="282A2E"/>
                  </a:solidFill>
                </a:rPr>
                <a:t>54</a:t>
              </a:r>
              <a:r>
                <a:rPr lang="ru-RU" sz="700" dirty="0">
                  <a:solidFill>
                    <a:srgbClr val="282A2E"/>
                  </a:solidFill>
                </a:rPr>
                <a:t>/</a:t>
              </a:r>
              <a:r>
                <a:rPr lang="en-US" sz="700" dirty="0">
                  <a:solidFill>
                    <a:srgbClr val="282A2E"/>
                  </a:solidFill>
                </a:rPr>
                <a:t>4</a:t>
              </a:r>
              <a:r>
                <a:rPr lang="ru-RU" sz="700" dirty="0">
                  <a:solidFill>
                    <a:srgbClr val="282A2E"/>
                  </a:solidFill>
                </a:rPr>
                <a:t>9/</a:t>
              </a:r>
              <a:r>
                <a:rPr lang="en-US" sz="700" dirty="0">
                  <a:solidFill>
                    <a:srgbClr val="282A2E"/>
                  </a:solidFill>
                </a:rPr>
                <a:t>148</a:t>
              </a:r>
            </a:p>
          </p:txBody>
        </p:sp>
        <p:sp>
          <p:nvSpPr>
            <p:cNvPr id="7" name="Овал 6">
              <a:extLst>
                <a:ext uri="{FF2B5EF4-FFF2-40B4-BE49-F238E27FC236}">
                  <a16:creationId xmlns:a16="http://schemas.microsoft.com/office/drawing/2014/main" id="{20D800E7-B155-159A-F548-D7C83E4E6E9E}"/>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56F9185B-A5C5-3D6A-4454-4E97937439B9}"/>
                </a:ext>
              </a:extLst>
            </p:cNvPr>
            <p:cNvSpPr txBox="1"/>
            <p:nvPr userDrawn="1"/>
          </p:nvSpPr>
          <p:spPr>
            <a:xfrm>
              <a:off x="12919203" y="586105"/>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10" name="Овал 9">
              <a:extLst>
                <a:ext uri="{FF2B5EF4-FFF2-40B4-BE49-F238E27FC236}">
                  <a16:creationId xmlns:a16="http://schemas.microsoft.com/office/drawing/2014/main" id="{A6889D6D-40F5-AC17-F848-21A78ADE5A2C}"/>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6DA9C818-AC52-7EB2-7B19-450DA77DA114}"/>
                </a:ext>
              </a:extLst>
            </p:cNvPr>
            <p:cNvSpPr txBox="1"/>
            <p:nvPr userDrawn="1"/>
          </p:nvSpPr>
          <p:spPr>
            <a:xfrm>
              <a:off x="13490350" y="586105"/>
              <a:ext cx="849547" cy="200055"/>
            </a:xfrm>
            <a:prstGeom prst="rect">
              <a:avLst/>
            </a:prstGeom>
            <a:noFill/>
          </p:spPr>
          <p:txBody>
            <a:bodyPr wrap="square" rtlCol="0">
              <a:spAutoFit/>
            </a:bodyPr>
            <a:lstStyle/>
            <a:p>
              <a:pPr algn="ctr"/>
              <a:r>
                <a:rPr lang="ru-RU" sz="700" dirty="0">
                  <a:solidFill>
                    <a:srgbClr val="282A2E"/>
                  </a:solidFill>
                </a:rPr>
                <a:t>40/42/46</a:t>
              </a:r>
              <a:endParaRPr lang="en-US" sz="700" dirty="0">
                <a:solidFill>
                  <a:srgbClr val="282A2E"/>
                </a:solidFill>
              </a:endParaRPr>
            </a:p>
          </p:txBody>
        </p:sp>
        <p:sp>
          <p:nvSpPr>
            <p:cNvPr id="12" name="Овал 11">
              <a:extLst>
                <a:ext uri="{FF2B5EF4-FFF2-40B4-BE49-F238E27FC236}">
                  <a16:creationId xmlns:a16="http://schemas.microsoft.com/office/drawing/2014/main" id="{3715F572-20BB-5BD0-0D2D-06CE9A779443}"/>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D3AE3980-4DDF-E5B1-52D5-25F5663082CB}"/>
                </a:ext>
              </a:extLst>
            </p:cNvPr>
            <p:cNvSpPr txBox="1"/>
            <p:nvPr userDrawn="1"/>
          </p:nvSpPr>
          <p:spPr>
            <a:xfrm>
              <a:off x="14049152" y="586105"/>
              <a:ext cx="849547" cy="200055"/>
            </a:xfrm>
            <a:prstGeom prst="rect">
              <a:avLst/>
            </a:prstGeom>
            <a:noFill/>
          </p:spPr>
          <p:txBody>
            <a:bodyPr wrap="square" rtlCol="0">
              <a:spAutoFit/>
            </a:bodyPr>
            <a:lstStyle/>
            <a:p>
              <a:pPr algn="ctr"/>
              <a:r>
                <a:rPr lang="ru-RU" sz="700" dirty="0">
                  <a:solidFill>
                    <a:srgbClr val="282A2E"/>
                  </a:solidFill>
                </a:rPr>
                <a:t>255/255/255</a:t>
              </a:r>
              <a:endParaRPr lang="en-US" sz="700" dirty="0">
                <a:solidFill>
                  <a:srgbClr val="282A2E"/>
                </a:solidFill>
              </a:endParaRPr>
            </a:p>
          </p:txBody>
        </p:sp>
      </p:grpSp>
      <p:sp>
        <p:nvSpPr>
          <p:cNvPr id="14" name="TextBox 13">
            <a:extLst>
              <a:ext uri="{FF2B5EF4-FFF2-40B4-BE49-F238E27FC236}">
                <a16:creationId xmlns:a16="http://schemas.microsoft.com/office/drawing/2014/main" id="{2F1EF911-EDEB-8320-D4A5-96F861A64BEA}"/>
              </a:ext>
            </a:extLst>
          </p:cNvPr>
          <p:cNvSpPr txBox="1"/>
          <p:nvPr userDrawn="1"/>
        </p:nvSpPr>
        <p:spPr>
          <a:xfrm>
            <a:off x="12558019" y="785674"/>
            <a:ext cx="1863657" cy="246221"/>
          </a:xfrm>
          <a:prstGeom prst="rect">
            <a:avLst/>
          </a:prstGeom>
          <a:noFill/>
        </p:spPr>
        <p:txBody>
          <a:bodyPr wrap="square" rtlCol="0">
            <a:spAutoFit/>
          </a:bodyPr>
          <a:lstStyle/>
          <a:p>
            <a:r>
              <a:rPr lang="ru-RU" sz="1000" b="1" dirty="0">
                <a:solidFill>
                  <a:srgbClr val="282A2E"/>
                </a:solidFill>
              </a:rPr>
              <a:t>Расширенная палитра</a:t>
            </a:r>
          </a:p>
        </p:txBody>
      </p:sp>
      <p:grpSp>
        <p:nvGrpSpPr>
          <p:cNvPr id="15" name="Группа 14">
            <a:extLst>
              <a:ext uri="{FF2B5EF4-FFF2-40B4-BE49-F238E27FC236}">
                <a16:creationId xmlns:a16="http://schemas.microsoft.com/office/drawing/2014/main" id="{B4B1E3F3-9A17-12BF-5073-09D2079E7519}"/>
              </a:ext>
            </a:extLst>
          </p:cNvPr>
          <p:cNvGrpSpPr/>
          <p:nvPr userDrawn="1"/>
        </p:nvGrpSpPr>
        <p:grpSpPr>
          <a:xfrm>
            <a:off x="12383596" y="1093451"/>
            <a:ext cx="3626739" cy="950964"/>
            <a:chOff x="12383596" y="1093451"/>
            <a:chExt cx="3626739" cy="950964"/>
          </a:xfrm>
        </p:grpSpPr>
        <p:sp>
          <p:nvSpPr>
            <p:cNvPr id="16" name="Овал 15">
              <a:extLst>
                <a:ext uri="{FF2B5EF4-FFF2-40B4-BE49-F238E27FC236}">
                  <a16:creationId xmlns:a16="http://schemas.microsoft.com/office/drawing/2014/main" id="{EAB349F0-F5F7-85BB-F51B-3DEB35112D7E}"/>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0C89188E-6661-20CD-2016-A78E4F316B5A}"/>
                </a:ext>
              </a:extLst>
            </p:cNvPr>
            <p:cNvSpPr txBox="1"/>
            <p:nvPr userDrawn="1"/>
          </p:nvSpPr>
          <p:spPr>
            <a:xfrm>
              <a:off x="12383596" y="1366406"/>
              <a:ext cx="849547" cy="200055"/>
            </a:xfrm>
            <a:prstGeom prst="rect">
              <a:avLst/>
            </a:prstGeom>
            <a:noFill/>
          </p:spPr>
          <p:txBody>
            <a:bodyPr wrap="square" rtlCol="0">
              <a:spAutoFit/>
            </a:bodyPr>
            <a:lstStyle/>
            <a:p>
              <a:pPr algn="ctr"/>
              <a:r>
                <a:rPr lang="ru-RU" sz="700" dirty="0">
                  <a:solidFill>
                    <a:srgbClr val="282A2E"/>
                  </a:solidFill>
                </a:rPr>
                <a:t>52/111/194</a:t>
              </a:r>
              <a:endParaRPr lang="en-US" sz="700" dirty="0">
                <a:solidFill>
                  <a:srgbClr val="282A2E"/>
                </a:solidFill>
              </a:endParaRPr>
            </a:p>
          </p:txBody>
        </p:sp>
        <p:sp>
          <p:nvSpPr>
            <p:cNvPr id="18" name="Овал 17">
              <a:extLst>
                <a:ext uri="{FF2B5EF4-FFF2-40B4-BE49-F238E27FC236}">
                  <a16:creationId xmlns:a16="http://schemas.microsoft.com/office/drawing/2014/main" id="{2567468B-53DF-D4B9-C030-496BD732D474}"/>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id="{0A2ABFDD-EAA8-8B57-828A-57994B742642}"/>
                </a:ext>
              </a:extLst>
            </p:cNvPr>
            <p:cNvSpPr txBox="1"/>
            <p:nvPr userDrawn="1"/>
          </p:nvSpPr>
          <p:spPr>
            <a:xfrm>
              <a:off x="12919203" y="1366406"/>
              <a:ext cx="849547" cy="200055"/>
            </a:xfrm>
            <a:prstGeom prst="rect">
              <a:avLst/>
            </a:prstGeom>
            <a:noFill/>
          </p:spPr>
          <p:txBody>
            <a:bodyPr wrap="square" rtlCol="0">
              <a:spAutoFit/>
            </a:bodyPr>
            <a:lstStyle/>
            <a:p>
              <a:pPr algn="ctr"/>
              <a:r>
                <a:rPr lang="ru-RU" sz="700" dirty="0">
                  <a:solidFill>
                    <a:srgbClr val="282A2E"/>
                  </a:solidFill>
                </a:rPr>
                <a:t>131/131/131</a:t>
              </a:r>
              <a:endParaRPr lang="en-US" sz="700" dirty="0">
                <a:solidFill>
                  <a:srgbClr val="282A2E"/>
                </a:solidFill>
              </a:endParaRPr>
            </a:p>
          </p:txBody>
        </p:sp>
        <p:sp>
          <p:nvSpPr>
            <p:cNvPr id="20" name="Овал 19">
              <a:extLst>
                <a:ext uri="{FF2B5EF4-FFF2-40B4-BE49-F238E27FC236}">
                  <a16:creationId xmlns:a16="http://schemas.microsoft.com/office/drawing/2014/main" id="{65E19001-9A04-2E7F-5607-9CDA81F7F134}"/>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extLst>
                <a:ext uri="{FF2B5EF4-FFF2-40B4-BE49-F238E27FC236}">
                  <a16:creationId xmlns:a16="http://schemas.microsoft.com/office/drawing/2014/main" id="{D2029E1B-651D-BDC4-37CB-10154A56F4EC}"/>
                </a:ext>
              </a:extLst>
            </p:cNvPr>
            <p:cNvSpPr txBox="1"/>
            <p:nvPr userDrawn="1"/>
          </p:nvSpPr>
          <p:spPr>
            <a:xfrm>
              <a:off x="13490350" y="1366406"/>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sp>
          <p:nvSpPr>
            <p:cNvPr id="22" name="Овал 21">
              <a:extLst>
                <a:ext uri="{FF2B5EF4-FFF2-40B4-BE49-F238E27FC236}">
                  <a16:creationId xmlns:a16="http://schemas.microsoft.com/office/drawing/2014/main" id="{5B13E6AA-5AE2-FF97-FE85-D774D156EFE3}"/>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F9B1F2D3-577B-A094-6182-61DE27D4AF1B}"/>
                </a:ext>
              </a:extLst>
            </p:cNvPr>
            <p:cNvSpPr txBox="1"/>
            <p:nvPr userDrawn="1"/>
          </p:nvSpPr>
          <p:spPr>
            <a:xfrm>
              <a:off x="14049152" y="1366406"/>
              <a:ext cx="849547" cy="200055"/>
            </a:xfrm>
            <a:prstGeom prst="rect">
              <a:avLst/>
            </a:prstGeom>
            <a:noFill/>
          </p:spPr>
          <p:txBody>
            <a:bodyPr wrap="square" rtlCol="0">
              <a:spAutoFit/>
            </a:bodyPr>
            <a:lstStyle/>
            <a:p>
              <a:pPr algn="ctr"/>
              <a:r>
                <a:rPr lang="ru-RU" sz="700" dirty="0">
                  <a:solidFill>
                    <a:srgbClr val="282A2E"/>
                  </a:solidFill>
                </a:rPr>
                <a:t>227/104/70</a:t>
              </a:r>
              <a:endParaRPr lang="en-US" sz="700" dirty="0">
                <a:solidFill>
                  <a:srgbClr val="282A2E"/>
                </a:solidFill>
              </a:endParaRPr>
            </a:p>
          </p:txBody>
        </p:sp>
        <p:sp>
          <p:nvSpPr>
            <p:cNvPr id="24" name="Овал 23">
              <a:extLst>
                <a:ext uri="{FF2B5EF4-FFF2-40B4-BE49-F238E27FC236}">
                  <a16:creationId xmlns:a16="http://schemas.microsoft.com/office/drawing/2014/main" id="{050C7B38-311D-6128-51DD-7F536AE920B3}"/>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a16="http://schemas.microsoft.com/office/drawing/2014/main" id="{E22C8BB8-CBF8-3DE8-892D-8A66DF63F666}"/>
                </a:ext>
              </a:extLst>
            </p:cNvPr>
            <p:cNvSpPr txBox="1"/>
            <p:nvPr userDrawn="1"/>
          </p:nvSpPr>
          <p:spPr>
            <a:xfrm>
              <a:off x="14602341" y="1366406"/>
              <a:ext cx="849547" cy="200055"/>
            </a:xfrm>
            <a:prstGeom prst="rect">
              <a:avLst/>
            </a:prstGeom>
            <a:noFill/>
          </p:spPr>
          <p:txBody>
            <a:bodyPr wrap="square" rtlCol="0">
              <a:spAutoFit/>
            </a:bodyPr>
            <a:lstStyle/>
            <a:p>
              <a:pPr algn="ctr"/>
              <a:r>
                <a:rPr lang="ru-RU" sz="700" dirty="0">
                  <a:solidFill>
                    <a:srgbClr val="282A2E"/>
                  </a:solidFill>
                </a:rPr>
                <a:t>255/169/112</a:t>
              </a:r>
              <a:endParaRPr lang="en-US" sz="700" dirty="0">
                <a:solidFill>
                  <a:srgbClr val="282A2E"/>
                </a:solidFill>
              </a:endParaRPr>
            </a:p>
          </p:txBody>
        </p:sp>
        <p:sp>
          <p:nvSpPr>
            <p:cNvPr id="26" name="Овал 25">
              <a:extLst>
                <a:ext uri="{FF2B5EF4-FFF2-40B4-BE49-F238E27FC236}">
                  <a16:creationId xmlns:a16="http://schemas.microsoft.com/office/drawing/2014/main" id="{E86A5DC8-819D-5751-B42E-513365022665}"/>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a16="http://schemas.microsoft.com/office/drawing/2014/main" id="{24C3FAF3-631A-3C67-FB6C-D0A11FE5475B}"/>
                </a:ext>
              </a:extLst>
            </p:cNvPr>
            <p:cNvSpPr txBox="1"/>
            <p:nvPr userDrawn="1"/>
          </p:nvSpPr>
          <p:spPr>
            <a:xfrm>
              <a:off x="15160788" y="1366406"/>
              <a:ext cx="849547" cy="200055"/>
            </a:xfrm>
            <a:prstGeom prst="rect">
              <a:avLst/>
            </a:prstGeom>
            <a:noFill/>
          </p:spPr>
          <p:txBody>
            <a:bodyPr wrap="square" rtlCol="0">
              <a:spAutoFit/>
            </a:bodyPr>
            <a:lstStyle/>
            <a:p>
              <a:pPr algn="ctr"/>
              <a:r>
                <a:rPr lang="ru-RU" sz="700" dirty="0">
                  <a:solidFill>
                    <a:srgbClr val="282A2E"/>
                  </a:solidFill>
                </a:rPr>
                <a:t>255/215/172</a:t>
              </a:r>
              <a:endParaRPr lang="en-US" sz="700" dirty="0">
                <a:solidFill>
                  <a:srgbClr val="282A2E"/>
                </a:solidFill>
              </a:endParaRPr>
            </a:p>
          </p:txBody>
        </p:sp>
        <p:sp>
          <p:nvSpPr>
            <p:cNvPr id="28" name="Овал 27">
              <a:extLst>
                <a:ext uri="{FF2B5EF4-FFF2-40B4-BE49-F238E27FC236}">
                  <a16:creationId xmlns:a16="http://schemas.microsoft.com/office/drawing/2014/main" id="{772F8F28-DE63-00FE-2E03-DC549EEF4A4D}"/>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a:extLst>
                <a:ext uri="{FF2B5EF4-FFF2-40B4-BE49-F238E27FC236}">
                  <a16:creationId xmlns:a16="http://schemas.microsoft.com/office/drawing/2014/main" id="{A63EA359-5818-9AD2-3A95-3F3B326A73DB}"/>
                </a:ext>
              </a:extLst>
            </p:cNvPr>
            <p:cNvSpPr txBox="1"/>
            <p:nvPr userDrawn="1"/>
          </p:nvSpPr>
          <p:spPr>
            <a:xfrm>
              <a:off x="12383596" y="1844360"/>
              <a:ext cx="849547" cy="200055"/>
            </a:xfrm>
            <a:prstGeom prst="rect">
              <a:avLst/>
            </a:prstGeom>
            <a:noFill/>
          </p:spPr>
          <p:txBody>
            <a:bodyPr wrap="square" rtlCol="0">
              <a:spAutoFit/>
            </a:bodyPr>
            <a:lstStyle/>
            <a:p>
              <a:pPr algn="ctr"/>
              <a:r>
                <a:rPr lang="ru-RU" sz="700" dirty="0">
                  <a:solidFill>
                    <a:srgbClr val="282A2E"/>
                  </a:solidFill>
                </a:rPr>
                <a:t>87/140/123</a:t>
              </a:r>
              <a:endParaRPr lang="en-US" sz="700" dirty="0">
                <a:solidFill>
                  <a:srgbClr val="282A2E"/>
                </a:solidFill>
              </a:endParaRPr>
            </a:p>
          </p:txBody>
        </p:sp>
        <p:sp>
          <p:nvSpPr>
            <p:cNvPr id="30" name="Овал 29">
              <a:extLst>
                <a:ext uri="{FF2B5EF4-FFF2-40B4-BE49-F238E27FC236}">
                  <a16:creationId xmlns:a16="http://schemas.microsoft.com/office/drawing/2014/main" id="{987E4497-3285-226B-A9CB-095FC71D6EB1}"/>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D2A33997-BBC5-B959-C225-55AD9E972A76}"/>
                </a:ext>
              </a:extLst>
            </p:cNvPr>
            <p:cNvSpPr txBox="1"/>
            <p:nvPr userDrawn="1"/>
          </p:nvSpPr>
          <p:spPr>
            <a:xfrm>
              <a:off x="12919203" y="1844360"/>
              <a:ext cx="849547" cy="200055"/>
            </a:xfrm>
            <a:prstGeom prst="rect">
              <a:avLst/>
            </a:prstGeom>
            <a:noFill/>
          </p:spPr>
          <p:txBody>
            <a:bodyPr wrap="square" rtlCol="0">
              <a:spAutoFit/>
            </a:bodyPr>
            <a:lstStyle/>
            <a:p>
              <a:pPr algn="ctr"/>
              <a:r>
                <a:rPr lang="ru-RU" sz="700" dirty="0">
                  <a:solidFill>
                    <a:srgbClr val="282A2E"/>
                  </a:solidFill>
                </a:rPr>
                <a:t>70/170/152</a:t>
              </a:r>
              <a:endParaRPr lang="en-US" sz="700" dirty="0">
                <a:solidFill>
                  <a:srgbClr val="282A2E"/>
                </a:solidFill>
              </a:endParaRPr>
            </a:p>
          </p:txBody>
        </p:sp>
        <p:sp>
          <p:nvSpPr>
            <p:cNvPr id="32" name="Овал 31">
              <a:extLst>
                <a:ext uri="{FF2B5EF4-FFF2-40B4-BE49-F238E27FC236}">
                  <a16:creationId xmlns:a16="http://schemas.microsoft.com/office/drawing/2014/main" id="{7AA4570F-E461-A646-507B-534F4F40FACD}"/>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a:extLst>
                <a:ext uri="{FF2B5EF4-FFF2-40B4-BE49-F238E27FC236}">
                  <a16:creationId xmlns:a16="http://schemas.microsoft.com/office/drawing/2014/main" id="{EFFEF905-4E08-3299-7E3D-D1DC0F4AB30F}"/>
                </a:ext>
              </a:extLst>
            </p:cNvPr>
            <p:cNvSpPr txBox="1"/>
            <p:nvPr userDrawn="1"/>
          </p:nvSpPr>
          <p:spPr>
            <a:xfrm>
              <a:off x="13490350" y="1844360"/>
              <a:ext cx="849547" cy="200055"/>
            </a:xfrm>
            <a:prstGeom prst="rect">
              <a:avLst/>
            </a:prstGeom>
            <a:noFill/>
          </p:spPr>
          <p:txBody>
            <a:bodyPr wrap="square" rtlCol="0">
              <a:spAutoFit/>
            </a:bodyPr>
            <a:lstStyle/>
            <a:p>
              <a:pPr algn="ctr"/>
              <a:r>
                <a:rPr lang="ru-RU" sz="700" dirty="0">
                  <a:solidFill>
                    <a:srgbClr val="282A2E"/>
                  </a:solidFill>
                </a:rPr>
                <a:t>161/220/188</a:t>
              </a:r>
              <a:endParaRPr lang="en-US" sz="700" dirty="0">
                <a:solidFill>
                  <a:srgbClr val="282A2E"/>
                </a:solidFill>
              </a:endParaRPr>
            </a:p>
          </p:txBody>
        </p:sp>
      </p:grpSp>
      <p:sp>
        <p:nvSpPr>
          <p:cNvPr id="34" name="TextBox 33">
            <a:extLst>
              <a:ext uri="{FF2B5EF4-FFF2-40B4-BE49-F238E27FC236}">
                <a16:creationId xmlns:a16="http://schemas.microsoft.com/office/drawing/2014/main" id="{CCC02871-7CD2-47A2-B947-94D01554BDBE}"/>
              </a:ext>
            </a:extLst>
          </p:cNvPr>
          <p:cNvSpPr txBox="1"/>
          <p:nvPr userDrawn="1"/>
        </p:nvSpPr>
        <p:spPr>
          <a:xfrm>
            <a:off x="12541026" y="3656131"/>
            <a:ext cx="2742457" cy="246221"/>
          </a:xfrm>
          <a:prstGeom prst="rect">
            <a:avLst/>
          </a:prstGeom>
          <a:noFill/>
        </p:spPr>
        <p:txBody>
          <a:bodyPr wrap="square" rtlCol="0">
            <a:spAutoFit/>
          </a:bodyPr>
          <a:lstStyle/>
          <a:p>
            <a:r>
              <a:rPr lang="ru-RU" sz="1000" b="1" dirty="0">
                <a:solidFill>
                  <a:srgbClr val="282A2E"/>
                </a:solidFill>
              </a:rPr>
              <a:t>Дополнительная расширенная палитра</a:t>
            </a:r>
          </a:p>
        </p:txBody>
      </p:sp>
      <p:grpSp>
        <p:nvGrpSpPr>
          <p:cNvPr id="35" name="Группа 34">
            <a:extLst>
              <a:ext uri="{FF2B5EF4-FFF2-40B4-BE49-F238E27FC236}">
                <a16:creationId xmlns:a16="http://schemas.microsoft.com/office/drawing/2014/main" id="{99230FA9-4A67-A350-603C-B6AD5BF787B0}"/>
              </a:ext>
            </a:extLst>
          </p:cNvPr>
          <p:cNvGrpSpPr/>
          <p:nvPr userDrawn="1"/>
        </p:nvGrpSpPr>
        <p:grpSpPr>
          <a:xfrm>
            <a:off x="12383596" y="3963908"/>
            <a:ext cx="3626739" cy="992609"/>
            <a:chOff x="12383596" y="3963908"/>
            <a:chExt cx="3626739" cy="992609"/>
          </a:xfrm>
        </p:grpSpPr>
        <p:sp>
          <p:nvSpPr>
            <p:cNvPr id="36" name="Овал 35">
              <a:extLst>
                <a:ext uri="{FF2B5EF4-FFF2-40B4-BE49-F238E27FC236}">
                  <a16:creationId xmlns:a16="http://schemas.microsoft.com/office/drawing/2014/main" id="{788F0FFC-CE35-A75B-981C-E3BDD328178E}"/>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a:extLst>
                <a:ext uri="{FF2B5EF4-FFF2-40B4-BE49-F238E27FC236}">
                  <a16:creationId xmlns:a16="http://schemas.microsoft.com/office/drawing/2014/main" id="{E0D4C50E-E2A6-954D-82A6-CF39E7A96CC6}"/>
                </a:ext>
              </a:extLst>
            </p:cNvPr>
            <p:cNvSpPr txBox="1"/>
            <p:nvPr userDrawn="1"/>
          </p:nvSpPr>
          <p:spPr>
            <a:xfrm>
              <a:off x="12383596" y="4236863"/>
              <a:ext cx="849547" cy="200055"/>
            </a:xfrm>
            <a:prstGeom prst="rect">
              <a:avLst/>
            </a:prstGeom>
            <a:noFill/>
          </p:spPr>
          <p:txBody>
            <a:bodyPr wrap="square" rtlCol="0">
              <a:spAutoFit/>
            </a:bodyPr>
            <a:lstStyle/>
            <a:p>
              <a:pPr algn="ctr"/>
              <a:r>
                <a:rPr lang="ru-RU" sz="700" dirty="0">
                  <a:solidFill>
                    <a:srgbClr val="282A2E"/>
                  </a:solidFill>
                </a:rPr>
                <a:t>156/54/103</a:t>
              </a:r>
              <a:endParaRPr lang="en-US" sz="700" dirty="0">
                <a:solidFill>
                  <a:srgbClr val="282A2E"/>
                </a:solidFill>
              </a:endParaRPr>
            </a:p>
          </p:txBody>
        </p:sp>
        <p:sp>
          <p:nvSpPr>
            <p:cNvPr id="38" name="Овал 37">
              <a:extLst>
                <a:ext uri="{FF2B5EF4-FFF2-40B4-BE49-F238E27FC236}">
                  <a16:creationId xmlns:a16="http://schemas.microsoft.com/office/drawing/2014/main" id="{A265F6B2-D1FC-78DD-B1E7-0D8F2DE25D98}"/>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a:extLst>
                <a:ext uri="{FF2B5EF4-FFF2-40B4-BE49-F238E27FC236}">
                  <a16:creationId xmlns:a16="http://schemas.microsoft.com/office/drawing/2014/main" id="{4022AA87-8D54-7F5C-1A33-5DD61983877C}"/>
                </a:ext>
              </a:extLst>
            </p:cNvPr>
            <p:cNvSpPr txBox="1"/>
            <p:nvPr userDrawn="1"/>
          </p:nvSpPr>
          <p:spPr>
            <a:xfrm>
              <a:off x="12919203" y="4236863"/>
              <a:ext cx="849547" cy="200055"/>
            </a:xfrm>
            <a:prstGeom prst="rect">
              <a:avLst/>
            </a:prstGeom>
            <a:noFill/>
          </p:spPr>
          <p:txBody>
            <a:bodyPr wrap="square" rtlCol="0">
              <a:spAutoFit/>
            </a:bodyPr>
            <a:lstStyle/>
            <a:p>
              <a:pPr algn="ctr"/>
              <a:r>
                <a:rPr lang="ru-RU" sz="700" dirty="0">
                  <a:solidFill>
                    <a:srgbClr val="282A2E"/>
                  </a:solidFill>
                </a:rPr>
                <a:t>172/98/120</a:t>
              </a:r>
              <a:endParaRPr lang="en-US" sz="700" dirty="0">
                <a:solidFill>
                  <a:srgbClr val="282A2E"/>
                </a:solidFill>
              </a:endParaRPr>
            </a:p>
          </p:txBody>
        </p:sp>
        <p:sp>
          <p:nvSpPr>
            <p:cNvPr id="40" name="Овал 39">
              <a:extLst>
                <a:ext uri="{FF2B5EF4-FFF2-40B4-BE49-F238E27FC236}">
                  <a16:creationId xmlns:a16="http://schemas.microsoft.com/office/drawing/2014/main" id="{DACBA6F4-3887-DA95-AB8A-8BAF910CA869}"/>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a:extLst>
                <a:ext uri="{FF2B5EF4-FFF2-40B4-BE49-F238E27FC236}">
                  <a16:creationId xmlns:a16="http://schemas.microsoft.com/office/drawing/2014/main" id="{0282F4A3-19DB-8B0D-E18C-1FD14C98B423}"/>
                </a:ext>
              </a:extLst>
            </p:cNvPr>
            <p:cNvSpPr txBox="1"/>
            <p:nvPr userDrawn="1"/>
          </p:nvSpPr>
          <p:spPr>
            <a:xfrm>
              <a:off x="13490350" y="4236863"/>
              <a:ext cx="849547" cy="200055"/>
            </a:xfrm>
            <a:prstGeom prst="rect">
              <a:avLst/>
            </a:prstGeom>
            <a:noFill/>
          </p:spPr>
          <p:txBody>
            <a:bodyPr wrap="square" rtlCol="0">
              <a:spAutoFit/>
            </a:bodyPr>
            <a:lstStyle/>
            <a:p>
              <a:pPr algn="ctr"/>
              <a:r>
                <a:rPr lang="ru-RU" sz="700" dirty="0">
                  <a:solidFill>
                    <a:srgbClr val="282A2E"/>
                  </a:solidFill>
                </a:rPr>
                <a:t>208/139/164</a:t>
              </a:r>
              <a:endParaRPr lang="en-US" sz="700" dirty="0">
                <a:solidFill>
                  <a:srgbClr val="282A2E"/>
                </a:solidFill>
              </a:endParaRPr>
            </a:p>
          </p:txBody>
        </p:sp>
        <p:sp>
          <p:nvSpPr>
            <p:cNvPr id="42" name="Овал 41">
              <a:extLst>
                <a:ext uri="{FF2B5EF4-FFF2-40B4-BE49-F238E27FC236}">
                  <a16:creationId xmlns:a16="http://schemas.microsoft.com/office/drawing/2014/main" id="{C237519B-D07C-BC87-972F-1A89955C120B}"/>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a:extLst>
                <a:ext uri="{FF2B5EF4-FFF2-40B4-BE49-F238E27FC236}">
                  <a16:creationId xmlns:a16="http://schemas.microsoft.com/office/drawing/2014/main" id="{811E9494-A80E-4954-A36D-BDA89B218DBA}"/>
                </a:ext>
              </a:extLst>
            </p:cNvPr>
            <p:cNvSpPr txBox="1"/>
            <p:nvPr userDrawn="1"/>
          </p:nvSpPr>
          <p:spPr>
            <a:xfrm>
              <a:off x="14049152" y="4236863"/>
              <a:ext cx="849547" cy="200055"/>
            </a:xfrm>
            <a:prstGeom prst="rect">
              <a:avLst/>
            </a:prstGeom>
            <a:noFill/>
          </p:spPr>
          <p:txBody>
            <a:bodyPr wrap="square" rtlCol="0">
              <a:spAutoFit/>
            </a:bodyPr>
            <a:lstStyle/>
            <a:p>
              <a:pPr algn="ctr"/>
              <a:r>
                <a:rPr lang="ru-RU" sz="700" dirty="0">
                  <a:solidFill>
                    <a:srgbClr val="282A2E"/>
                  </a:solidFill>
                </a:rPr>
                <a:t>222/204/8</a:t>
              </a:r>
              <a:endParaRPr lang="en-US" sz="700" dirty="0">
                <a:solidFill>
                  <a:srgbClr val="282A2E"/>
                </a:solidFill>
              </a:endParaRPr>
            </a:p>
          </p:txBody>
        </p:sp>
        <p:sp>
          <p:nvSpPr>
            <p:cNvPr id="44" name="Овал 43">
              <a:extLst>
                <a:ext uri="{FF2B5EF4-FFF2-40B4-BE49-F238E27FC236}">
                  <a16:creationId xmlns:a16="http://schemas.microsoft.com/office/drawing/2014/main" id="{944F1FA7-F55F-227C-78D1-9C5C52FEDECE}"/>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a:extLst>
                <a:ext uri="{FF2B5EF4-FFF2-40B4-BE49-F238E27FC236}">
                  <a16:creationId xmlns:a16="http://schemas.microsoft.com/office/drawing/2014/main" id="{12EF55B4-2C5E-6C24-782E-2B006424C96E}"/>
                </a:ext>
              </a:extLst>
            </p:cNvPr>
            <p:cNvSpPr txBox="1"/>
            <p:nvPr userDrawn="1"/>
          </p:nvSpPr>
          <p:spPr>
            <a:xfrm>
              <a:off x="14602341" y="4236863"/>
              <a:ext cx="849547" cy="200055"/>
            </a:xfrm>
            <a:prstGeom prst="rect">
              <a:avLst/>
            </a:prstGeom>
            <a:noFill/>
          </p:spPr>
          <p:txBody>
            <a:bodyPr wrap="square" rtlCol="0">
              <a:spAutoFit/>
            </a:bodyPr>
            <a:lstStyle/>
            <a:p>
              <a:pPr algn="ctr"/>
              <a:r>
                <a:rPr lang="ru-RU" sz="700" dirty="0">
                  <a:solidFill>
                    <a:srgbClr val="282A2E"/>
                  </a:solidFill>
                </a:rPr>
                <a:t>208/222/84</a:t>
              </a:r>
              <a:endParaRPr lang="en-US" sz="700" dirty="0">
                <a:solidFill>
                  <a:srgbClr val="282A2E"/>
                </a:solidFill>
              </a:endParaRPr>
            </a:p>
          </p:txBody>
        </p:sp>
        <p:sp>
          <p:nvSpPr>
            <p:cNvPr id="46" name="Овал 45">
              <a:extLst>
                <a:ext uri="{FF2B5EF4-FFF2-40B4-BE49-F238E27FC236}">
                  <a16:creationId xmlns:a16="http://schemas.microsoft.com/office/drawing/2014/main" id="{06495D6F-5519-CB4B-DAA7-8D8AF233AD0F}"/>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TextBox 46">
              <a:extLst>
                <a:ext uri="{FF2B5EF4-FFF2-40B4-BE49-F238E27FC236}">
                  <a16:creationId xmlns:a16="http://schemas.microsoft.com/office/drawing/2014/main" id="{E651F3BD-04B9-51DD-253C-75CA793616BE}"/>
                </a:ext>
              </a:extLst>
            </p:cNvPr>
            <p:cNvSpPr txBox="1"/>
            <p:nvPr userDrawn="1"/>
          </p:nvSpPr>
          <p:spPr>
            <a:xfrm>
              <a:off x="15160788" y="4236863"/>
              <a:ext cx="849547" cy="200055"/>
            </a:xfrm>
            <a:prstGeom prst="rect">
              <a:avLst/>
            </a:prstGeom>
            <a:noFill/>
          </p:spPr>
          <p:txBody>
            <a:bodyPr wrap="square" rtlCol="0">
              <a:spAutoFit/>
            </a:bodyPr>
            <a:lstStyle/>
            <a:p>
              <a:pPr algn="ctr"/>
              <a:r>
                <a:rPr lang="ru-RU" sz="700" dirty="0">
                  <a:solidFill>
                    <a:srgbClr val="282A2E"/>
                  </a:solidFill>
                </a:rPr>
                <a:t>230/237/133</a:t>
              </a:r>
              <a:endParaRPr lang="en-US" sz="700" dirty="0">
                <a:solidFill>
                  <a:srgbClr val="282A2E"/>
                </a:solidFill>
              </a:endParaRPr>
            </a:p>
          </p:txBody>
        </p:sp>
        <p:sp>
          <p:nvSpPr>
            <p:cNvPr id="48" name="Овал 47">
              <a:extLst>
                <a:ext uri="{FF2B5EF4-FFF2-40B4-BE49-F238E27FC236}">
                  <a16:creationId xmlns:a16="http://schemas.microsoft.com/office/drawing/2014/main" id="{FAA3288E-53EF-77DE-CE52-35751107D07D}"/>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a:extLst>
                <a:ext uri="{FF2B5EF4-FFF2-40B4-BE49-F238E27FC236}">
                  <a16:creationId xmlns:a16="http://schemas.microsoft.com/office/drawing/2014/main" id="{9746BD2D-D928-40F3-4222-6C2A7AD7631F}"/>
                </a:ext>
              </a:extLst>
            </p:cNvPr>
            <p:cNvSpPr txBox="1"/>
            <p:nvPr userDrawn="1"/>
          </p:nvSpPr>
          <p:spPr>
            <a:xfrm>
              <a:off x="12383596" y="4756462"/>
              <a:ext cx="849547" cy="200055"/>
            </a:xfrm>
            <a:prstGeom prst="rect">
              <a:avLst/>
            </a:prstGeom>
            <a:noFill/>
          </p:spPr>
          <p:txBody>
            <a:bodyPr wrap="square" rtlCol="0">
              <a:spAutoFit/>
            </a:bodyPr>
            <a:lstStyle/>
            <a:p>
              <a:pPr algn="ctr"/>
              <a:r>
                <a:rPr lang="ru-RU" sz="700" dirty="0">
                  <a:solidFill>
                    <a:srgbClr val="282A2E"/>
                  </a:solidFill>
                </a:rPr>
                <a:t>96/55/158</a:t>
              </a:r>
              <a:endParaRPr lang="en-US" sz="700" dirty="0">
                <a:solidFill>
                  <a:srgbClr val="282A2E"/>
                </a:solidFill>
              </a:endParaRPr>
            </a:p>
          </p:txBody>
        </p:sp>
        <p:sp>
          <p:nvSpPr>
            <p:cNvPr id="50" name="Овал 49">
              <a:extLst>
                <a:ext uri="{FF2B5EF4-FFF2-40B4-BE49-F238E27FC236}">
                  <a16:creationId xmlns:a16="http://schemas.microsoft.com/office/drawing/2014/main" id="{86C93773-B78E-98DB-D896-2F28516BD76B}"/>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a:extLst>
                <a:ext uri="{FF2B5EF4-FFF2-40B4-BE49-F238E27FC236}">
                  <a16:creationId xmlns:a16="http://schemas.microsoft.com/office/drawing/2014/main" id="{ABA926DA-0215-245D-07FA-FE7A3BE82D30}"/>
                </a:ext>
              </a:extLst>
            </p:cNvPr>
            <p:cNvSpPr txBox="1"/>
            <p:nvPr userDrawn="1"/>
          </p:nvSpPr>
          <p:spPr>
            <a:xfrm>
              <a:off x="12919203" y="4756462"/>
              <a:ext cx="849547" cy="200055"/>
            </a:xfrm>
            <a:prstGeom prst="rect">
              <a:avLst/>
            </a:prstGeom>
            <a:noFill/>
          </p:spPr>
          <p:txBody>
            <a:bodyPr wrap="square" rtlCol="0">
              <a:spAutoFit/>
            </a:bodyPr>
            <a:lstStyle/>
            <a:p>
              <a:pPr algn="ctr"/>
              <a:r>
                <a:rPr lang="ru-RU" sz="700" dirty="0">
                  <a:solidFill>
                    <a:srgbClr val="282A2E"/>
                  </a:solidFill>
                </a:rPr>
                <a:t>137/108/196</a:t>
              </a:r>
              <a:endParaRPr lang="en-US" sz="700" dirty="0">
                <a:solidFill>
                  <a:srgbClr val="282A2E"/>
                </a:solidFill>
              </a:endParaRPr>
            </a:p>
          </p:txBody>
        </p:sp>
        <p:sp>
          <p:nvSpPr>
            <p:cNvPr id="52" name="Овал 51">
              <a:extLst>
                <a:ext uri="{FF2B5EF4-FFF2-40B4-BE49-F238E27FC236}">
                  <a16:creationId xmlns:a16="http://schemas.microsoft.com/office/drawing/2014/main" id="{29DE9CA8-76E8-70D6-AA7D-573FB8F95AF3}"/>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a:extLst>
                <a:ext uri="{FF2B5EF4-FFF2-40B4-BE49-F238E27FC236}">
                  <a16:creationId xmlns:a16="http://schemas.microsoft.com/office/drawing/2014/main" id="{F8BC91A8-6BD6-BE1E-775B-5E63506D3347}"/>
                </a:ext>
              </a:extLst>
            </p:cNvPr>
            <p:cNvSpPr txBox="1"/>
            <p:nvPr userDrawn="1"/>
          </p:nvSpPr>
          <p:spPr>
            <a:xfrm>
              <a:off x="13490350" y="4756462"/>
              <a:ext cx="849547" cy="200055"/>
            </a:xfrm>
            <a:prstGeom prst="rect">
              <a:avLst/>
            </a:prstGeom>
            <a:noFill/>
          </p:spPr>
          <p:txBody>
            <a:bodyPr wrap="square" rtlCol="0">
              <a:spAutoFit/>
            </a:bodyPr>
            <a:lstStyle/>
            <a:p>
              <a:pPr algn="ctr"/>
              <a:r>
                <a:rPr lang="ru-RU" sz="700" dirty="0">
                  <a:solidFill>
                    <a:srgbClr val="282A2E"/>
                  </a:solidFill>
                </a:rPr>
                <a:t>184/158/255</a:t>
              </a:r>
              <a:endParaRPr lang="en-US" sz="700" dirty="0">
                <a:solidFill>
                  <a:srgbClr val="282A2E"/>
                </a:solidFill>
              </a:endParaRPr>
            </a:p>
          </p:txBody>
        </p:sp>
        <p:sp>
          <p:nvSpPr>
            <p:cNvPr id="54" name="Овал 53">
              <a:extLst>
                <a:ext uri="{FF2B5EF4-FFF2-40B4-BE49-F238E27FC236}">
                  <a16:creationId xmlns:a16="http://schemas.microsoft.com/office/drawing/2014/main" id="{3EAE96AF-866C-46F1-B7EF-30478D6DAA2E}"/>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a:extLst>
                <a:ext uri="{FF2B5EF4-FFF2-40B4-BE49-F238E27FC236}">
                  <a16:creationId xmlns:a16="http://schemas.microsoft.com/office/drawing/2014/main" id="{21742CC0-68FE-5D07-4783-08B0550308DF}"/>
                </a:ext>
              </a:extLst>
            </p:cNvPr>
            <p:cNvSpPr txBox="1"/>
            <p:nvPr userDrawn="1"/>
          </p:nvSpPr>
          <p:spPr>
            <a:xfrm>
              <a:off x="14049152" y="4756462"/>
              <a:ext cx="849547" cy="200055"/>
            </a:xfrm>
            <a:prstGeom prst="rect">
              <a:avLst/>
            </a:prstGeom>
            <a:noFill/>
          </p:spPr>
          <p:txBody>
            <a:bodyPr wrap="square" rtlCol="0">
              <a:spAutoFit/>
            </a:bodyPr>
            <a:lstStyle/>
            <a:p>
              <a:pPr algn="ctr"/>
              <a:r>
                <a:rPr lang="ru-RU" sz="700" dirty="0">
                  <a:solidFill>
                    <a:srgbClr val="282A2E"/>
                  </a:solidFill>
                </a:rPr>
                <a:t>153/28/28</a:t>
              </a:r>
              <a:endParaRPr lang="en-US" sz="700" dirty="0">
                <a:solidFill>
                  <a:srgbClr val="282A2E"/>
                </a:solidFill>
              </a:endParaRPr>
            </a:p>
          </p:txBody>
        </p:sp>
        <p:sp>
          <p:nvSpPr>
            <p:cNvPr id="56" name="Овал 55">
              <a:extLst>
                <a:ext uri="{FF2B5EF4-FFF2-40B4-BE49-F238E27FC236}">
                  <a16:creationId xmlns:a16="http://schemas.microsoft.com/office/drawing/2014/main" id="{78DD1DB4-491D-7502-07B6-C07E51F8F0E0}"/>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a:extLst>
                <a:ext uri="{FF2B5EF4-FFF2-40B4-BE49-F238E27FC236}">
                  <a16:creationId xmlns:a16="http://schemas.microsoft.com/office/drawing/2014/main" id="{C1B5483C-91CE-35B9-CE51-67B0F05E0FF8}"/>
                </a:ext>
              </a:extLst>
            </p:cNvPr>
            <p:cNvSpPr txBox="1"/>
            <p:nvPr userDrawn="1"/>
          </p:nvSpPr>
          <p:spPr>
            <a:xfrm>
              <a:off x="14602341" y="4756462"/>
              <a:ext cx="849547" cy="200055"/>
            </a:xfrm>
            <a:prstGeom prst="rect">
              <a:avLst/>
            </a:prstGeom>
            <a:noFill/>
          </p:spPr>
          <p:txBody>
            <a:bodyPr wrap="square" rtlCol="0">
              <a:spAutoFit/>
            </a:bodyPr>
            <a:lstStyle/>
            <a:p>
              <a:pPr algn="ctr"/>
              <a:r>
                <a:rPr lang="ru-RU" sz="700" dirty="0">
                  <a:solidFill>
                    <a:srgbClr val="282A2E"/>
                  </a:solidFill>
                </a:rPr>
                <a:t>222/49/49</a:t>
              </a:r>
              <a:endParaRPr lang="en-US" sz="700" dirty="0">
                <a:solidFill>
                  <a:srgbClr val="282A2E"/>
                </a:solidFill>
              </a:endParaRPr>
            </a:p>
          </p:txBody>
        </p:sp>
        <p:sp>
          <p:nvSpPr>
            <p:cNvPr id="58" name="Овал 57">
              <a:extLst>
                <a:ext uri="{FF2B5EF4-FFF2-40B4-BE49-F238E27FC236}">
                  <a16:creationId xmlns:a16="http://schemas.microsoft.com/office/drawing/2014/main" id="{E0E05D0B-3E7D-CA49-4262-6B9580E2B659}"/>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a16="http://schemas.microsoft.com/office/drawing/2014/main" id="{A29B982F-9927-5A49-FEDA-21D66F474C6B}"/>
                </a:ext>
              </a:extLst>
            </p:cNvPr>
            <p:cNvSpPr txBox="1"/>
            <p:nvPr userDrawn="1"/>
          </p:nvSpPr>
          <p:spPr>
            <a:xfrm>
              <a:off x="15160788" y="4756462"/>
              <a:ext cx="849547" cy="200055"/>
            </a:xfrm>
            <a:prstGeom prst="rect">
              <a:avLst/>
            </a:prstGeom>
            <a:noFill/>
          </p:spPr>
          <p:txBody>
            <a:bodyPr wrap="square" rtlCol="0">
              <a:spAutoFit/>
            </a:bodyPr>
            <a:lstStyle/>
            <a:p>
              <a:pPr algn="ctr"/>
              <a:r>
                <a:rPr lang="ru-RU" sz="700" dirty="0">
                  <a:solidFill>
                    <a:srgbClr val="282A2E"/>
                  </a:solidFill>
                </a:rPr>
                <a:t>230/176/168</a:t>
              </a:r>
              <a:endParaRPr lang="en-US" sz="700" dirty="0">
                <a:solidFill>
                  <a:srgbClr val="282A2E"/>
                </a:solidFill>
              </a:endParaRPr>
            </a:p>
          </p:txBody>
        </p:sp>
      </p:grpSp>
      <p:sp>
        <p:nvSpPr>
          <p:cNvPr id="60" name="TextBox 59">
            <a:extLst>
              <a:ext uri="{FF2B5EF4-FFF2-40B4-BE49-F238E27FC236}">
                <a16:creationId xmlns:a16="http://schemas.microsoft.com/office/drawing/2014/main" id="{E0D7E1B3-A35C-2C33-23A3-7D90FC478153}"/>
              </a:ext>
            </a:extLst>
          </p:cNvPr>
          <p:cNvSpPr txBox="1"/>
          <p:nvPr userDrawn="1"/>
        </p:nvSpPr>
        <p:spPr>
          <a:xfrm>
            <a:off x="12541026" y="2018544"/>
            <a:ext cx="2742457" cy="246221"/>
          </a:xfrm>
          <a:prstGeom prst="rect">
            <a:avLst/>
          </a:prstGeom>
          <a:noFill/>
        </p:spPr>
        <p:txBody>
          <a:bodyPr wrap="square" rtlCol="0">
            <a:spAutoFit/>
          </a:bodyPr>
          <a:lstStyle/>
          <a:p>
            <a:r>
              <a:rPr lang="ru-RU" sz="1000" b="1" dirty="0" err="1">
                <a:solidFill>
                  <a:srgbClr val="282A2E"/>
                </a:solidFill>
              </a:rPr>
              <a:t>Разбеленная</a:t>
            </a:r>
            <a:r>
              <a:rPr lang="ru-RU" sz="1000" b="1" dirty="0">
                <a:solidFill>
                  <a:srgbClr val="282A2E"/>
                </a:solidFill>
              </a:rPr>
              <a:t> палитра</a:t>
            </a:r>
          </a:p>
        </p:txBody>
      </p:sp>
      <p:grpSp>
        <p:nvGrpSpPr>
          <p:cNvPr id="61" name="Группа 60">
            <a:extLst>
              <a:ext uri="{FF2B5EF4-FFF2-40B4-BE49-F238E27FC236}">
                <a16:creationId xmlns:a16="http://schemas.microsoft.com/office/drawing/2014/main" id="{FCB03B80-DC1E-C3EE-C2EE-13F6336537A7}"/>
              </a:ext>
            </a:extLst>
          </p:cNvPr>
          <p:cNvGrpSpPr/>
          <p:nvPr userDrawn="1"/>
        </p:nvGrpSpPr>
        <p:grpSpPr>
          <a:xfrm>
            <a:off x="12383596" y="2326321"/>
            <a:ext cx="3068292" cy="473010"/>
            <a:chOff x="12383596" y="2326321"/>
            <a:chExt cx="3068292" cy="473010"/>
          </a:xfrm>
        </p:grpSpPr>
        <p:sp>
          <p:nvSpPr>
            <p:cNvPr id="62" name="Овал 61">
              <a:extLst>
                <a:ext uri="{FF2B5EF4-FFF2-40B4-BE49-F238E27FC236}">
                  <a16:creationId xmlns:a16="http://schemas.microsoft.com/office/drawing/2014/main" id="{8966E6AE-2247-899D-2E9D-F098A812CC04}"/>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a16="http://schemas.microsoft.com/office/drawing/2014/main" id="{811EA250-05AC-48AF-AC7B-1F4CF56D6E59}"/>
                </a:ext>
              </a:extLst>
            </p:cNvPr>
            <p:cNvSpPr txBox="1"/>
            <p:nvPr userDrawn="1"/>
          </p:nvSpPr>
          <p:spPr>
            <a:xfrm>
              <a:off x="12383596" y="2599276"/>
              <a:ext cx="849547" cy="200055"/>
            </a:xfrm>
            <a:prstGeom prst="rect">
              <a:avLst/>
            </a:prstGeom>
            <a:noFill/>
          </p:spPr>
          <p:txBody>
            <a:bodyPr wrap="square" rtlCol="0">
              <a:spAutoFit/>
            </a:bodyPr>
            <a:lstStyle/>
            <a:p>
              <a:pPr algn="ctr"/>
              <a:r>
                <a:rPr lang="ru-RU" sz="700" dirty="0">
                  <a:solidFill>
                    <a:srgbClr val="282A2E"/>
                  </a:solidFill>
                </a:rPr>
                <a:t>217/216/235</a:t>
              </a:r>
              <a:endParaRPr lang="en-US" sz="700" dirty="0">
                <a:solidFill>
                  <a:srgbClr val="282A2E"/>
                </a:solidFill>
              </a:endParaRPr>
            </a:p>
          </p:txBody>
        </p:sp>
        <p:sp>
          <p:nvSpPr>
            <p:cNvPr id="64" name="Овал 63">
              <a:extLst>
                <a:ext uri="{FF2B5EF4-FFF2-40B4-BE49-F238E27FC236}">
                  <a16:creationId xmlns:a16="http://schemas.microsoft.com/office/drawing/2014/main" id="{A30CB4E3-0149-876F-9A4A-D545BF8AE086}"/>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TextBox 64">
              <a:extLst>
                <a:ext uri="{FF2B5EF4-FFF2-40B4-BE49-F238E27FC236}">
                  <a16:creationId xmlns:a16="http://schemas.microsoft.com/office/drawing/2014/main" id="{56456126-A1CC-4E80-AAC2-DA93ECFF7161}"/>
                </a:ext>
              </a:extLst>
            </p:cNvPr>
            <p:cNvSpPr txBox="1"/>
            <p:nvPr userDrawn="1"/>
          </p:nvSpPr>
          <p:spPr>
            <a:xfrm>
              <a:off x="12919203" y="2599276"/>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66" name="Овал 65">
              <a:extLst>
                <a:ext uri="{FF2B5EF4-FFF2-40B4-BE49-F238E27FC236}">
                  <a16:creationId xmlns:a16="http://schemas.microsoft.com/office/drawing/2014/main" id="{9FB9E9E3-59D1-FB61-91EB-8FC1936617E5}"/>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TextBox 66">
              <a:extLst>
                <a:ext uri="{FF2B5EF4-FFF2-40B4-BE49-F238E27FC236}">
                  <a16:creationId xmlns:a16="http://schemas.microsoft.com/office/drawing/2014/main" id="{FA8C71BB-29AA-70DE-0367-A1F11E0153D8}"/>
                </a:ext>
              </a:extLst>
            </p:cNvPr>
            <p:cNvSpPr txBox="1"/>
            <p:nvPr userDrawn="1"/>
          </p:nvSpPr>
          <p:spPr>
            <a:xfrm>
              <a:off x="13490350" y="2599276"/>
              <a:ext cx="849547" cy="200055"/>
            </a:xfrm>
            <a:prstGeom prst="rect">
              <a:avLst/>
            </a:prstGeom>
            <a:noFill/>
          </p:spPr>
          <p:txBody>
            <a:bodyPr wrap="square" rtlCol="0">
              <a:spAutoFit/>
            </a:bodyPr>
            <a:lstStyle/>
            <a:p>
              <a:pPr algn="ctr"/>
              <a:r>
                <a:rPr lang="ru-RU" sz="700" dirty="0">
                  <a:solidFill>
                    <a:srgbClr val="282A2E"/>
                  </a:solidFill>
                </a:rPr>
                <a:t>235/235/235</a:t>
              </a:r>
              <a:endParaRPr lang="en-US" sz="700" dirty="0">
                <a:solidFill>
                  <a:srgbClr val="282A2E"/>
                </a:solidFill>
              </a:endParaRPr>
            </a:p>
          </p:txBody>
        </p:sp>
        <p:sp>
          <p:nvSpPr>
            <p:cNvPr id="68" name="Овал 67">
              <a:extLst>
                <a:ext uri="{FF2B5EF4-FFF2-40B4-BE49-F238E27FC236}">
                  <a16:creationId xmlns:a16="http://schemas.microsoft.com/office/drawing/2014/main" id="{C7498587-15CE-7D27-2915-3ECCF4376874}"/>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a16="http://schemas.microsoft.com/office/drawing/2014/main" id="{31755FCD-6A51-CF6B-190E-BF9CFAFE6E15}"/>
                </a:ext>
              </a:extLst>
            </p:cNvPr>
            <p:cNvSpPr txBox="1"/>
            <p:nvPr userDrawn="1"/>
          </p:nvSpPr>
          <p:spPr>
            <a:xfrm>
              <a:off x="14049152" y="2599276"/>
              <a:ext cx="849547" cy="200055"/>
            </a:xfrm>
            <a:prstGeom prst="rect">
              <a:avLst/>
            </a:prstGeom>
            <a:noFill/>
          </p:spPr>
          <p:txBody>
            <a:bodyPr wrap="square" rtlCol="0">
              <a:spAutoFit/>
            </a:bodyPr>
            <a:lstStyle/>
            <a:p>
              <a:pPr algn="ctr"/>
              <a:r>
                <a:rPr lang="ru-RU" sz="700" dirty="0">
                  <a:solidFill>
                    <a:srgbClr val="282A2E"/>
                  </a:solidFill>
                </a:rPr>
                <a:t>252/223/215</a:t>
              </a:r>
              <a:endParaRPr lang="en-US" sz="700" dirty="0">
                <a:solidFill>
                  <a:srgbClr val="282A2E"/>
                </a:solidFill>
              </a:endParaRPr>
            </a:p>
          </p:txBody>
        </p:sp>
        <p:sp>
          <p:nvSpPr>
            <p:cNvPr id="70" name="Овал 69">
              <a:extLst>
                <a:ext uri="{FF2B5EF4-FFF2-40B4-BE49-F238E27FC236}">
                  <a16:creationId xmlns:a16="http://schemas.microsoft.com/office/drawing/2014/main" id="{BB7032D1-EFCB-0C41-6126-EF5E014FAFBB}"/>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TextBox 70">
              <a:extLst>
                <a:ext uri="{FF2B5EF4-FFF2-40B4-BE49-F238E27FC236}">
                  <a16:creationId xmlns:a16="http://schemas.microsoft.com/office/drawing/2014/main" id="{64E779D4-4C89-C9F6-1D39-D74D4C1DDD95}"/>
                </a:ext>
              </a:extLst>
            </p:cNvPr>
            <p:cNvSpPr txBox="1"/>
            <p:nvPr userDrawn="1"/>
          </p:nvSpPr>
          <p:spPr>
            <a:xfrm>
              <a:off x="14602341" y="2599276"/>
              <a:ext cx="849547" cy="200055"/>
            </a:xfrm>
            <a:prstGeom prst="rect">
              <a:avLst/>
            </a:prstGeom>
            <a:noFill/>
          </p:spPr>
          <p:txBody>
            <a:bodyPr wrap="square" rtlCol="0">
              <a:spAutoFit/>
            </a:bodyPr>
            <a:lstStyle/>
            <a:p>
              <a:pPr algn="ctr"/>
              <a:r>
                <a:rPr lang="ru-RU" sz="700" dirty="0">
                  <a:solidFill>
                    <a:srgbClr val="282A2E"/>
                  </a:solidFill>
                </a:rPr>
                <a:t>211/245/226</a:t>
              </a:r>
              <a:endParaRPr lang="en-US" sz="700" dirty="0">
                <a:solidFill>
                  <a:srgbClr val="282A2E"/>
                </a:solidFill>
              </a:endParaRPr>
            </a:p>
          </p:txBody>
        </p:sp>
      </p:grpSp>
      <p:sp>
        <p:nvSpPr>
          <p:cNvPr id="72" name="TextBox 71">
            <a:extLst>
              <a:ext uri="{FF2B5EF4-FFF2-40B4-BE49-F238E27FC236}">
                <a16:creationId xmlns:a16="http://schemas.microsoft.com/office/drawing/2014/main" id="{2809D862-4566-06DC-44D5-CCFFFB32BB1E}"/>
              </a:ext>
            </a:extLst>
          </p:cNvPr>
          <p:cNvSpPr txBox="1"/>
          <p:nvPr userDrawn="1"/>
        </p:nvSpPr>
        <p:spPr>
          <a:xfrm>
            <a:off x="12558019" y="2840075"/>
            <a:ext cx="2742457" cy="246221"/>
          </a:xfrm>
          <a:prstGeom prst="rect">
            <a:avLst/>
          </a:prstGeom>
          <a:noFill/>
        </p:spPr>
        <p:txBody>
          <a:bodyPr wrap="square" rtlCol="0">
            <a:spAutoFit/>
          </a:bodyPr>
          <a:lstStyle/>
          <a:p>
            <a:r>
              <a:rPr lang="ru-RU" sz="1000" b="1" dirty="0">
                <a:solidFill>
                  <a:srgbClr val="282A2E"/>
                </a:solidFill>
              </a:rPr>
              <a:t>Палитра для картограмм</a:t>
            </a:r>
          </a:p>
        </p:txBody>
      </p:sp>
      <p:grpSp>
        <p:nvGrpSpPr>
          <p:cNvPr id="73" name="Группа 72">
            <a:extLst>
              <a:ext uri="{FF2B5EF4-FFF2-40B4-BE49-F238E27FC236}">
                <a16:creationId xmlns:a16="http://schemas.microsoft.com/office/drawing/2014/main" id="{D30CA939-6AE4-F904-D8CD-D44F5FA624FE}"/>
              </a:ext>
            </a:extLst>
          </p:cNvPr>
          <p:cNvGrpSpPr/>
          <p:nvPr userDrawn="1"/>
        </p:nvGrpSpPr>
        <p:grpSpPr>
          <a:xfrm>
            <a:off x="12383596" y="3147852"/>
            <a:ext cx="3626739" cy="473010"/>
            <a:chOff x="12383596" y="3147852"/>
            <a:chExt cx="3626739" cy="473010"/>
          </a:xfrm>
        </p:grpSpPr>
        <p:sp>
          <p:nvSpPr>
            <p:cNvPr id="74" name="Овал 73">
              <a:extLst>
                <a:ext uri="{FF2B5EF4-FFF2-40B4-BE49-F238E27FC236}">
                  <a16:creationId xmlns:a16="http://schemas.microsoft.com/office/drawing/2014/main" id="{0EEFCF38-75D6-F55D-1F46-4E618A32C81B}"/>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a16="http://schemas.microsoft.com/office/drawing/2014/main" id="{270A0A37-BD58-D8A3-5677-902497CD729A}"/>
                </a:ext>
              </a:extLst>
            </p:cNvPr>
            <p:cNvSpPr txBox="1"/>
            <p:nvPr userDrawn="1"/>
          </p:nvSpPr>
          <p:spPr>
            <a:xfrm>
              <a:off x="12383596" y="3420807"/>
              <a:ext cx="849547" cy="200055"/>
            </a:xfrm>
            <a:prstGeom prst="rect">
              <a:avLst/>
            </a:prstGeom>
            <a:noFill/>
          </p:spPr>
          <p:txBody>
            <a:bodyPr wrap="square" rtlCol="0">
              <a:spAutoFit/>
            </a:bodyPr>
            <a:lstStyle/>
            <a:p>
              <a:pPr algn="ctr"/>
              <a:r>
                <a:rPr lang="ru-RU" sz="700" dirty="0">
                  <a:solidFill>
                    <a:srgbClr val="282A2E"/>
                  </a:solidFill>
                </a:rPr>
                <a:t>54/49/148</a:t>
              </a:r>
              <a:endParaRPr lang="en-US" sz="700" dirty="0">
                <a:solidFill>
                  <a:srgbClr val="282A2E"/>
                </a:solidFill>
              </a:endParaRPr>
            </a:p>
          </p:txBody>
        </p:sp>
        <p:sp>
          <p:nvSpPr>
            <p:cNvPr id="76" name="Овал 75">
              <a:extLst>
                <a:ext uri="{FF2B5EF4-FFF2-40B4-BE49-F238E27FC236}">
                  <a16:creationId xmlns:a16="http://schemas.microsoft.com/office/drawing/2014/main" id="{D468A3EF-2A77-2BEB-960A-425754A32E2C}"/>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TextBox 76">
              <a:extLst>
                <a:ext uri="{FF2B5EF4-FFF2-40B4-BE49-F238E27FC236}">
                  <a16:creationId xmlns:a16="http://schemas.microsoft.com/office/drawing/2014/main" id="{3DCBFD44-CD52-9285-D378-E3C4B3BEDAAF}"/>
                </a:ext>
              </a:extLst>
            </p:cNvPr>
            <p:cNvSpPr txBox="1"/>
            <p:nvPr userDrawn="1"/>
          </p:nvSpPr>
          <p:spPr>
            <a:xfrm>
              <a:off x="12919203" y="3420807"/>
              <a:ext cx="849547" cy="200055"/>
            </a:xfrm>
            <a:prstGeom prst="rect">
              <a:avLst/>
            </a:prstGeom>
            <a:noFill/>
          </p:spPr>
          <p:txBody>
            <a:bodyPr wrap="square" rtlCol="0">
              <a:spAutoFit/>
            </a:bodyPr>
            <a:lstStyle/>
            <a:p>
              <a:pPr algn="ctr"/>
              <a:r>
                <a:rPr lang="ru-RU" sz="700" dirty="0">
                  <a:solidFill>
                    <a:srgbClr val="282A2E"/>
                  </a:solidFill>
                </a:rPr>
                <a:t>52/1</a:t>
              </a:r>
              <a:r>
                <a:rPr lang="en-US" sz="700" dirty="0">
                  <a:solidFill>
                    <a:srgbClr val="282A2E"/>
                  </a:solidFill>
                </a:rPr>
                <a:t>1</a:t>
              </a:r>
              <a:r>
                <a:rPr lang="ru-RU" sz="700" dirty="0">
                  <a:solidFill>
                    <a:srgbClr val="282A2E"/>
                  </a:solidFill>
                </a:rPr>
                <a:t>1/194</a:t>
              </a:r>
              <a:endParaRPr lang="en-US" sz="700" dirty="0">
                <a:solidFill>
                  <a:srgbClr val="282A2E"/>
                </a:solidFill>
              </a:endParaRPr>
            </a:p>
          </p:txBody>
        </p:sp>
        <p:sp>
          <p:nvSpPr>
            <p:cNvPr id="78" name="Овал 77">
              <a:extLst>
                <a:ext uri="{FF2B5EF4-FFF2-40B4-BE49-F238E27FC236}">
                  <a16:creationId xmlns:a16="http://schemas.microsoft.com/office/drawing/2014/main" id="{3A7D6173-4FC3-1649-3606-37CBD69AF650}"/>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TextBox 78">
              <a:extLst>
                <a:ext uri="{FF2B5EF4-FFF2-40B4-BE49-F238E27FC236}">
                  <a16:creationId xmlns:a16="http://schemas.microsoft.com/office/drawing/2014/main" id="{E592D4B2-43CA-860F-719A-EBCA69AC7107}"/>
                </a:ext>
              </a:extLst>
            </p:cNvPr>
            <p:cNvSpPr txBox="1"/>
            <p:nvPr userDrawn="1"/>
          </p:nvSpPr>
          <p:spPr>
            <a:xfrm>
              <a:off x="13490350" y="3420807"/>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80" name="Овал 79">
              <a:extLst>
                <a:ext uri="{FF2B5EF4-FFF2-40B4-BE49-F238E27FC236}">
                  <a16:creationId xmlns:a16="http://schemas.microsoft.com/office/drawing/2014/main" id="{B84B5470-EA64-F073-28F5-4AFA912E428B}"/>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a16="http://schemas.microsoft.com/office/drawing/2014/main" id="{E8213603-2CE9-383E-1FC1-0F57F9A0B385}"/>
                </a:ext>
              </a:extLst>
            </p:cNvPr>
            <p:cNvSpPr txBox="1"/>
            <p:nvPr userDrawn="1"/>
          </p:nvSpPr>
          <p:spPr>
            <a:xfrm>
              <a:off x="14049152" y="3420807"/>
              <a:ext cx="849547" cy="200055"/>
            </a:xfrm>
            <a:prstGeom prst="rect">
              <a:avLst/>
            </a:prstGeom>
            <a:noFill/>
          </p:spPr>
          <p:txBody>
            <a:bodyPr wrap="square" rtlCol="0">
              <a:spAutoFit/>
            </a:bodyPr>
            <a:lstStyle/>
            <a:p>
              <a:pPr algn="ctr"/>
              <a:r>
                <a:rPr lang="ru-RU" sz="700" dirty="0">
                  <a:solidFill>
                    <a:srgbClr val="282A2E"/>
                  </a:solidFill>
                </a:rPr>
                <a:t>169/211/253</a:t>
              </a:r>
              <a:endParaRPr lang="en-US" sz="700" dirty="0">
                <a:solidFill>
                  <a:srgbClr val="282A2E"/>
                </a:solidFill>
              </a:endParaRPr>
            </a:p>
          </p:txBody>
        </p:sp>
        <p:sp>
          <p:nvSpPr>
            <p:cNvPr id="82" name="Овал 81">
              <a:extLst>
                <a:ext uri="{FF2B5EF4-FFF2-40B4-BE49-F238E27FC236}">
                  <a16:creationId xmlns:a16="http://schemas.microsoft.com/office/drawing/2014/main" id="{1A2717A3-135A-A1F5-14C9-8669E026055B}"/>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TextBox 82">
              <a:extLst>
                <a:ext uri="{FF2B5EF4-FFF2-40B4-BE49-F238E27FC236}">
                  <a16:creationId xmlns:a16="http://schemas.microsoft.com/office/drawing/2014/main" id="{CA1A25D4-C8E2-5D04-4F6C-4AE6BF7B4100}"/>
                </a:ext>
              </a:extLst>
            </p:cNvPr>
            <p:cNvSpPr txBox="1"/>
            <p:nvPr userDrawn="1"/>
          </p:nvSpPr>
          <p:spPr>
            <a:xfrm>
              <a:off x="14602341" y="3420807"/>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84" name="Овал 83">
              <a:extLst>
                <a:ext uri="{FF2B5EF4-FFF2-40B4-BE49-F238E27FC236}">
                  <a16:creationId xmlns:a16="http://schemas.microsoft.com/office/drawing/2014/main" id="{C55E78DA-E092-A5C0-CA78-CB869ADDA80B}"/>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TextBox 84">
              <a:extLst>
                <a:ext uri="{FF2B5EF4-FFF2-40B4-BE49-F238E27FC236}">
                  <a16:creationId xmlns:a16="http://schemas.microsoft.com/office/drawing/2014/main" id="{FE026BA0-AB30-6913-FDB4-E8C3A62142C4}"/>
                </a:ext>
              </a:extLst>
            </p:cNvPr>
            <p:cNvSpPr txBox="1"/>
            <p:nvPr userDrawn="1"/>
          </p:nvSpPr>
          <p:spPr>
            <a:xfrm>
              <a:off x="15160788" y="3420807"/>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grpSp>
      <p:pic>
        <p:nvPicPr>
          <p:cNvPr id="86" name="Рисунок 85">
            <a:extLst>
              <a:ext uri="{FF2B5EF4-FFF2-40B4-BE49-F238E27FC236}">
                <a16:creationId xmlns:a16="http://schemas.microsoft.com/office/drawing/2014/main" id="{DDDF0E50-ACBD-8E8A-AD14-6B04495559F0}"/>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9452390" y="349355"/>
            <a:ext cx="2437461" cy="454978"/>
          </a:xfrm>
          <a:prstGeom prst="rect">
            <a:avLst/>
          </a:prstGeom>
        </p:spPr>
      </p:pic>
    </p:spTree>
    <p:extLst>
      <p:ext uri="{BB962C8B-B14F-4D97-AF65-F5344CB8AC3E}">
        <p14:creationId xmlns:p14="http://schemas.microsoft.com/office/powerpoint/2010/main" val="228098356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2F45EB1-B3CC-B794-C3CB-331C5116F339}"/>
              </a:ext>
            </a:extLst>
          </p:cNvPr>
          <p:cNvSpPr/>
          <p:nvPr userDrawn="1"/>
        </p:nvSpPr>
        <p:spPr>
          <a:xfrm>
            <a:off x="12400767" y="1"/>
            <a:ext cx="3594970" cy="506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87728D1D-82C6-F3AA-85D1-B58386847B2E}"/>
              </a:ext>
            </a:extLst>
          </p:cNvPr>
          <p:cNvSpPr txBox="1"/>
          <p:nvPr userDrawn="1"/>
        </p:nvSpPr>
        <p:spPr>
          <a:xfrm>
            <a:off x="12558019" y="5373"/>
            <a:ext cx="1863657" cy="246221"/>
          </a:xfrm>
          <a:prstGeom prst="rect">
            <a:avLst/>
          </a:prstGeom>
          <a:noFill/>
        </p:spPr>
        <p:txBody>
          <a:bodyPr wrap="square" rtlCol="0">
            <a:spAutoFit/>
          </a:bodyPr>
          <a:lstStyle/>
          <a:p>
            <a:r>
              <a:rPr lang="ru-RU" sz="1000" b="1" dirty="0">
                <a:solidFill>
                  <a:srgbClr val="282A2E"/>
                </a:solidFill>
              </a:rPr>
              <a:t>Основная палитра</a:t>
            </a:r>
          </a:p>
        </p:txBody>
      </p:sp>
      <p:grpSp>
        <p:nvGrpSpPr>
          <p:cNvPr id="4" name="Группа 3">
            <a:extLst>
              <a:ext uri="{FF2B5EF4-FFF2-40B4-BE49-F238E27FC236}">
                <a16:creationId xmlns:a16="http://schemas.microsoft.com/office/drawing/2014/main" id="{73773A4C-EB25-1AEF-A66D-D48D82C0C4E2}"/>
              </a:ext>
            </a:extLst>
          </p:cNvPr>
          <p:cNvGrpSpPr/>
          <p:nvPr userDrawn="1"/>
        </p:nvGrpSpPr>
        <p:grpSpPr>
          <a:xfrm>
            <a:off x="12383596" y="313150"/>
            <a:ext cx="2515103" cy="473010"/>
            <a:chOff x="12383596" y="313150"/>
            <a:chExt cx="2515103" cy="473010"/>
          </a:xfrm>
        </p:grpSpPr>
        <p:sp>
          <p:nvSpPr>
            <p:cNvPr id="5" name="Овал 4">
              <a:extLst>
                <a:ext uri="{FF2B5EF4-FFF2-40B4-BE49-F238E27FC236}">
                  <a16:creationId xmlns:a16="http://schemas.microsoft.com/office/drawing/2014/main" id="{536DEFD7-5976-47BA-7A05-52D802C5CA12}"/>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A057F186-E57F-AD4D-3964-6BF2F172C883}"/>
                </a:ext>
              </a:extLst>
            </p:cNvPr>
            <p:cNvSpPr txBox="1"/>
            <p:nvPr userDrawn="1"/>
          </p:nvSpPr>
          <p:spPr>
            <a:xfrm>
              <a:off x="12383596" y="586105"/>
              <a:ext cx="849547" cy="200055"/>
            </a:xfrm>
            <a:prstGeom prst="rect">
              <a:avLst/>
            </a:prstGeom>
            <a:noFill/>
          </p:spPr>
          <p:txBody>
            <a:bodyPr wrap="square" rtlCol="0">
              <a:spAutoFit/>
            </a:bodyPr>
            <a:lstStyle/>
            <a:p>
              <a:pPr algn="ctr"/>
              <a:r>
                <a:rPr lang="en-US" sz="700" dirty="0">
                  <a:solidFill>
                    <a:srgbClr val="282A2E"/>
                  </a:solidFill>
                </a:rPr>
                <a:t>54</a:t>
              </a:r>
              <a:r>
                <a:rPr lang="ru-RU" sz="700" dirty="0">
                  <a:solidFill>
                    <a:srgbClr val="282A2E"/>
                  </a:solidFill>
                </a:rPr>
                <a:t>/</a:t>
              </a:r>
              <a:r>
                <a:rPr lang="en-US" sz="700" dirty="0">
                  <a:solidFill>
                    <a:srgbClr val="282A2E"/>
                  </a:solidFill>
                </a:rPr>
                <a:t>4</a:t>
              </a:r>
              <a:r>
                <a:rPr lang="ru-RU" sz="700" dirty="0">
                  <a:solidFill>
                    <a:srgbClr val="282A2E"/>
                  </a:solidFill>
                </a:rPr>
                <a:t>9/</a:t>
              </a:r>
              <a:r>
                <a:rPr lang="en-US" sz="700" dirty="0">
                  <a:solidFill>
                    <a:srgbClr val="282A2E"/>
                  </a:solidFill>
                </a:rPr>
                <a:t>148</a:t>
              </a:r>
            </a:p>
          </p:txBody>
        </p:sp>
        <p:sp>
          <p:nvSpPr>
            <p:cNvPr id="7" name="Овал 6">
              <a:extLst>
                <a:ext uri="{FF2B5EF4-FFF2-40B4-BE49-F238E27FC236}">
                  <a16:creationId xmlns:a16="http://schemas.microsoft.com/office/drawing/2014/main" id="{C9EF1A92-EC3E-3DC2-D709-96F4938C54D8}"/>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F94CC025-59CD-E237-2FCA-DEE961333D7C}"/>
                </a:ext>
              </a:extLst>
            </p:cNvPr>
            <p:cNvSpPr txBox="1"/>
            <p:nvPr userDrawn="1"/>
          </p:nvSpPr>
          <p:spPr>
            <a:xfrm>
              <a:off x="12919203" y="586105"/>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9" name="Овал 8">
              <a:extLst>
                <a:ext uri="{FF2B5EF4-FFF2-40B4-BE49-F238E27FC236}">
                  <a16:creationId xmlns:a16="http://schemas.microsoft.com/office/drawing/2014/main" id="{1F769D60-8BE1-90AD-78F9-452D04CAF50A}"/>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FE3BE261-E486-B29F-BF3B-1F6CEBA1ACD9}"/>
                </a:ext>
              </a:extLst>
            </p:cNvPr>
            <p:cNvSpPr txBox="1"/>
            <p:nvPr userDrawn="1"/>
          </p:nvSpPr>
          <p:spPr>
            <a:xfrm>
              <a:off x="13490350" y="586105"/>
              <a:ext cx="849547" cy="200055"/>
            </a:xfrm>
            <a:prstGeom prst="rect">
              <a:avLst/>
            </a:prstGeom>
            <a:noFill/>
          </p:spPr>
          <p:txBody>
            <a:bodyPr wrap="square" rtlCol="0">
              <a:spAutoFit/>
            </a:bodyPr>
            <a:lstStyle/>
            <a:p>
              <a:pPr algn="ctr"/>
              <a:r>
                <a:rPr lang="ru-RU" sz="700" dirty="0">
                  <a:solidFill>
                    <a:srgbClr val="282A2E"/>
                  </a:solidFill>
                </a:rPr>
                <a:t>40/42/46</a:t>
              </a:r>
              <a:endParaRPr lang="en-US" sz="700" dirty="0">
                <a:solidFill>
                  <a:srgbClr val="282A2E"/>
                </a:solidFill>
              </a:endParaRPr>
            </a:p>
          </p:txBody>
        </p:sp>
        <p:sp>
          <p:nvSpPr>
            <p:cNvPr id="11" name="Овал 10">
              <a:extLst>
                <a:ext uri="{FF2B5EF4-FFF2-40B4-BE49-F238E27FC236}">
                  <a16:creationId xmlns:a16="http://schemas.microsoft.com/office/drawing/2014/main" id="{6CA876A8-FB94-A570-DF44-AE8D5E0DB975}"/>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D11EE855-CA64-F8BF-C3C8-C6CCA2C92633}"/>
                </a:ext>
              </a:extLst>
            </p:cNvPr>
            <p:cNvSpPr txBox="1"/>
            <p:nvPr userDrawn="1"/>
          </p:nvSpPr>
          <p:spPr>
            <a:xfrm>
              <a:off x="14049152" y="586105"/>
              <a:ext cx="849547" cy="200055"/>
            </a:xfrm>
            <a:prstGeom prst="rect">
              <a:avLst/>
            </a:prstGeom>
            <a:noFill/>
          </p:spPr>
          <p:txBody>
            <a:bodyPr wrap="square" rtlCol="0">
              <a:spAutoFit/>
            </a:bodyPr>
            <a:lstStyle/>
            <a:p>
              <a:pPr algn="ctr"/>
              <a:r>
                <a:rPr lang="ru-RU" sz="700" dirty="0">
                  <a:solidFill>
                    <a:srgbClr val="282A2E"/>
                  </a:solidFill>
                </a:rPr>
                <a:t>255/255/255</a:t>
              </a:r>
              <a:endParaRPr lang="en-US" sz="700" dirty="0">
                <a:solidFill>
                  <a:srgbClr val="282A2E"/>
                </a:solidFill>
              </a:endParaRPr>
            </a:p>
          </p:txBody>
        </p:sp>
      </p:grpSp>
      <p:sp>
        <p:nvSpPr>
          <p:cNvPr id="13" name="TextBox 12">
            <a:extLst>
              <a:ext uri="{FF2B5EF4-FFF2-40B4-BE49-F238E27FC236}">
                <a16:creationId xmlns:a16="http://schemas.microsoft.com/office/drawing/2014/main" id="{4D987779-CB13-017A-2098-B2274DAAF4E0}"/>
              </a:ext>
            </a:extLst>
          </p:cNvPr>
          <p:cNvSpPr txBox="1"/>
          <p:nvPr userDrawn="1"/>
        </p:nvSpPr>
        <p:spPr>
          <a:xfrm>
            <a:off x="12558019" y="785674"/>
            <a:ext cx="1863657" cy="246221"/>
          </a:xfrm>
          <a:prstGeom prst="rect">
            <a:avLst/>
          </a:prstGeom>
          <a:noFill/>
        </p:spPr>
        <p:txBody>
          <a:bodyPr wrap="square" rtlCol="0">
            <a:spAutoFit/>
          </a:bodyPr>
          <a:lstStyle/>
          <a:p>
            <a:r>
              <a:rPr lang="ru-RU" sz="1000" b="1" dirty="0">
                <a:solidFill>
                  <a:srgbClr val="282A2E"/>
                </a:solidFill>
              </a:rPr>
              <a:t>Расширенная палитра</a:t>
            </a:r>
          </a:p>
        </p:txBody>
      </p:sp>
      <p:grpSp>
        <p:nvGrpSpPr>
          <p:cNvPr id="14" name="Группа 13">
            <a:extLst>
              <a:ext uri="{FF2B5EF4-FFF2-40B4-BE49-F238E27FC236}">
                <a16:creationId xmlns:a16="http://schemas.microsoft.com/office/drawing/2014/main" id="{B1A81D32-9260-D226-A11D-8E56997864C0}"/>
              </a:ext>
            </a:extLst>
          </p:cNvPr>
          <p:cNvGrpSpPr/>
          <p:nvPr userDrawn="1"/>
        </p:nvGrpSpPr>
        <p:grpSpPr>
          <a:xfrm>
            <a:off x="12383596" y="1093451"/>
            <a:ext cx="3626739" cy="950964"/>
            <a:chOff x="12383596" y="1093451"/>
            <a:chExt cx="3626739" cy="950964"/>
          </a:xfrm>
        </p:grpSpPr>
        <p:sp>
          <p:nvSpPr>
            <p:cNvPr id="15" name="Овал 14">
              <a:extLst>
                <a:ext uri="{FF2B5EF4-FFF2-40B4-BE49-F238E27FC236}">
                  <a16:creationId xmlns:a16="http://schemas.microsoft.com/office/drawing/2014/main" id="{F3C12604-F07B-D917-8883-433B20C274FB}"/>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67C0673B-6155-958A-E2B5-810B1352A2C7}"/>
                </a:ext>
              </a:extLst>
            </p:cNvPr>
            <p:cNvSpPr txBox="1"/>
            <p:nvPr userDrawn="1"/>
          </p:nvSpPr>
          <p:spPr>
            <a:xfrm>
              <a:off x="12383596" y="1366406"/>
              <a:ext cx="849547" cy="200055"/>
            </a:xfrm>
            <a:prstGeom prst="rect">
              <a:avLst/>
            </a:prstGeom>
            <a:noFill/>
          </p:spPr>
          <p:txBody>
            <a:bodyPr wrap="square" rtlCol="0">
              <a:spAutoFit/>
            </a:bodyPr>
            <a:lstStyle/>
            <a:p>
              <a:pPr algn="ctr"/>
              <a:r>
                <a:rPr lang="ru-RU" sz="700" dirty="0">
                  <a:solidFill>
                    <a:srgbClr val="282A2E"/>
                  </a:solidFill>
                </a:rPr>
                <a:t>52/111/194</a:t>
              </a:r>
              <a:endParaRPr lang="en-US" sz="700" dirty="0">
                <a:solidFill>
                  <a:srgbClr val="282A2E"/>
                </a:solidFill>
              </a:endParaRPr>
            </a:p>
          </p:txBody>
        </p:sp>
        <p:sp>
          <p:nvSpPr>
            <p:cNvPr id="17" name="Овал 16">
              <a:extLst>
                <a:ext uri="{FF2B5EF4-FFF2-40B4-BE49-F238E27FC236}">
                  <a16:creationId xmlns:a16="http://schemas.microsoft.com/office/drawing/2014/main" id="{5EFFEA6E-D20F-751C-A2C2-6088390C57C6}"/>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B2D57CE7-DEE1-9F9F-5616-AB44A8AA8203}"/>
                </a:ext>
              </a:extLst>
            </p:cNvPr>
            <p:cNvSpPr txBox="1"/>
            <p:nvPr userDrawn="1"/>
          </p:nvSpPr>
          <p:spPr>
            <a:xfrm>
              <a:off x="12919203" y="1366406"/>
              <a:ext cx="849547" cy="200055"/>
            </a:xfrm>
            <a:prstGeom prst="rect">
              <a:avLst/>
            </a:prstGeom>
            <a:noFill/>
          </p:spPr>
          <p:txBody>
            <a:bodyPr wrap="square" rtlCol="0">
              <a:spAutoFit/>
            </a:bodyPr>
            <a:lstStyle/>
            <a:p>
              <a:pPr algn="ctr"/>
              <a:r>
                <a:rPr lang="ru-RU" sz="700" dirty="0">
                  <a:solidFill>
                    <a:srgbClr val="282A2E"/>
                  </a:solidFill>
                </a:rPr>
                <a:t>131/131/131</a:t>
              </a:r>
              <a:endParaRPr lang="en-US" sz="700" dirty="0">
                <a:solidFill>
                  <a:srgbClr val="282A2E"/>
                </a:solidFill>
              </a:endParaRPr>
            </a:p>
          </p:txBody>
        </p:sp>
        <p:sp>
          <p:nvSpPr>
            <p:cNvPr id="19" name="Овал 18">
              <a:extLst>
                <a:ext uri="{FF2B5EF4-FFF2-40B4-BE49-F238E27FC236}">
                  <a16:creationId xmlns:a16="http://schemas.microsoft.com/office/drawing/2014/main" id="{461CE9F3-5809-26DC-C752-04D011AC32A7}"/>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id="{09A84866-7D77-4BB3-AFAF-A5060932E578}"/>
                </a:ext>
              </a:extLst>
            </p:cNvPr>
            <p:cNvSpPr txBox="1"/>
            <p:nvPr userDrawn="1"/>
          </p:nvSpPr>
          <p:spPr>
            <a:xfrm>
              <a:off x="13490350" y="1366406"/>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sp>
          <p:nvSpPr>
            <p:cNvPr id="21" name="Овал 20">
              <a:extLst>
                <a:ext uri="{FF2B5EF4-FFF2-40B4-BE49-F238E27FC236}">
                  <a16:creationId xmlns:a16="http://schemas.microsoft.com/office/drawing/2014/main" id="{74DF71B1-183A-1425-FEC7-D01F2EE62F18}"/>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FC26D260-1C08-B4DD-1C6C-1DB953757A96}"/>
                </a:ext>
              </a:extLst>
            </p:cNvPr>
            <p:cNvSpPr txBox="1"/>
            <p:nvPr userDrawn="1"/>
          </p:nvSpPr>
          <p:spPr>
            <a:xfrm>
              <a:off x="14049152" y="1366406"/>
              <a:ext cx="849547" cy="200055"/>
            </a:xfrm>
            <a:prstGeom prst="rect">
              <a:avLst/>
            </a:prstGeom>
            <a:noFill/>
          </p:spPr>
          <p:txBody>
            <a:bodyPr wrap="square" rtlCol="0">
              <a:spAutoFit/>
            </a:bodyPr>
            <a:lstStyle/>
            <a:p>
              <a:pPr algn="ctr"/>
              <a:r>
                <a:rPr lang="ru-RU" sz="700" dirty="0">
                  <a:solidFill>
                    <a:srgbClr val="282A2E"/>
                  </a:solidFill>
                </a:rPr>
                <a:t>227/104/70</a:t>
              </a:r>
              <a:endParaRPr lang="en-US" sz="700" dirty="0">
                <a:solidFill>
                  <a:srgbClr val="282A2E"/>
                </a:solidFill>
              </a:endParaRPr>
            </a:p>
          </p:txBody>
        </p:sp>
        <p:sp>
          <p:nvSpPr>
            <p:cNvPr id="23" name="Овал 22">
              <a:extLst>
                <a:ext uri="{FF2B5EF4-FFF2-40B4-BE49-F238E27FC236}">
                  <a16:creationId xmlns:a16="http://schemas.microsoft.com/office/drawing/2014/main" id="{520BE496-230D-635F-1060-0A635D984453}"/>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26FCCD63-EADF-99D7-6CD9-723473FFEA2D}"/>
                </a:ext>
              </a:extLst>
            </p:cNvPr>
            <p:cNvSpPr txBox="1"/>
            <p:nvPr userDrawn="1"/>
          </p:nvSpPr>
          <p:spPr>
            <a:xfrm>
              <a:off x="14602341" y="1366406"/>
              <a:ext cx="849547" cy="200055"/>
            </a:xfrm>
            <a:prstGeom prst="rect">
              <a:avLst/>
            </a:prstGeom>
            <a:noFill/>
          </p:spPr>
          <p:txBody>
            <a:bodyPr wrap="square" rtlCol="0">
              <a:spAutoFit/>
            </a:bodyPr>
            <a:lstStyle/>
            <a:p>
              <a:pPr algn="ctr"/>
              <a:r>
                <a:rPr lang="ru-RU" sz="700" dirty="0">
                  <a:solidFill>
                    <a:srgbClr val="282A2E"/>
                  </a:solidFill>
                </a:rPr>
                <a:t>255/169/112</a:t>
              </a:r>
              <a:endParaRPr lang="en-US" sz="700" dirty="0">
                <a:solidFill>
                  <a:srgbClr val="282A2E"/>
                </a:solidFill>
              </a:endParaRPr>
            </a:p>
          </p:txBody>
        </p:sp>
        <p:sp>
          <p:nvSpPr>
            <p:cNvPr id="25" name="Овал 24">
              <a:extLst>
                <a:ext uri="{FF2B5EF4-FFF2-40B4-BE49-F238E27FC236}">
                  <a16:creationId xmlns:a16="http://schemas.microsoft.com/office/drawing/2014/main" id="{954235C1-D69D-95E1-159A-8A14932C695F}"/>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C7ABCE2D-7438-0687-E2F8-C34F468B41DC}"/>
                </a:ext>
              </a:extLst>
            </p:cNvPr>
            <p:cNvSpPr txBox="1"/>
            <p:nvPr userDrawn="1"/>
          </p:nvSpPr>
          <p:spPr>
            <a:xfrm>
              <a:off x="15160788" y="1366406"/>
              <a:ext cx="849547" cy="200055"/>
            </a:xfrm>
            <a:prstGeom prst="rect">
              <a:avLst/>
            </a:prstGeom>
            <a:noFill/>
          </p:spPr>
          <p:txBody>
            <a:bodyPr wrap="square" rtlCol="0">
              <a:spAutoFit/>
            </a:bodyPr>
            <a:lstStyle/>
            <a:p>
              <a:pPr algn="ctr"/>
              <a:r>
                <a:rPr lang="ru-RU" sz="700" dirty="0">
                  <a:solidFill>
                    <a:srgbClr val="282A2E"/>
                  </a:solidFill>
                </a:rPr>
                <a:t>255/215/172</a:t>
              </a:r>
              <a:endParaRPr lang="en-US" sz="700" dirty="0">
                <a:solidFill>
                  <a:srgbClr val="282A2E"/>
                </a:solidFill>
              </a:endParaRPr>
            </a:p>
          </p:txBody>
        </p:sp>
        <p:sp>
          <p:nvSpPr>
            <p:cNvPr id="27" name="Овал 26">
              <a:extLst>
                <a:ext uri="{FF2B5EF4-FFF2-40B4-BE49-F238E27FC236}">
                  <a16:creationId xmlns:a16="http://schemas.microsoft.com/office/drawing/2014/main" id="{E405C2BE-C7E4-6B60-A313-C365E691FFCE}"/>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a16="http://schemas.microsoft.com/office/drawing/2014/main" id="{08AF0EEF-2318-CAB4-EE4A-09B34BA6B561}"/>
                </a:ext>
              </a:extLst>
            </p:cNvPr>
            <p:cNvSpPr txBox="1"/>
            <p:nvPr userDrawn="1"/>
          </p:nvSpPr>
          <p:spPr>
            <a:xfrm>
              <a:off x="12383596" y="1844360"/>
              <a:ext cx="849547" cy="200055"/>
            </a:xfrm>
            <a:prstGeom prst="rect">
              <a:avLst/>
            </a:prstGeom>
            <a:noFill/>
          </p:spPr>
          <p:txBody>
            <a:bodyPr wrap="square" rtlCol="0">
              <a:spAutoFit/>
            </a:bodyPr>
            <a:lstStyle/>
            <a:p>
              <a:pPr algn="ctr"/>
              <a:r>
                <a:rPr lang="ru-RU" sz="700" dirty="0">
                  <a:solidFill>
                    <a:srgbClr val="282A2E"/>
                  </a:solidFill>
                </a:rPr>
                <a:t>87/140/123</a:t>
              </a:r>
              <a:endParaRPr lang="en-US" sz="700" dirty="0">
                <a:solidFill>
                  <a:srgbClr val="282A2E"/>
                </a:solidFill>
              </a:endParaRPr>
            </a:p>
          </p:txBody>
        </p:sp>
        <p:sp>
          <p:nvSpPr>
            <p:cNvPr id="29" name="Овал 28">
              <a:extLst>
                <a:ext uri="{FF2B5EF4-FFF2-40B4-BE49-F238E27FC236}">
                  <a16:creationId xmlns:a16="http://schemas.microsoft.com/office/drawing/2014/main" id="{55FEB656-9028-30CC-A180-FFB206C7B89E}"/>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a16="http://schemas.microsoft.com/office/drawing/2014/main" id="{CDAB30AD-16F8-5800-20D2-E5D00CCC7AF6}"/>
                </a:ext>
              </a:extLst>
            </p:cNvPr>
            <p:cNvSpPr txBox="1"/>
            <p:nvPr userDrawn="1"/>
          </p:nvSpPr>
          <p:spPr>
            <a:xfrm>
              <a:off x="12919203" y="1844360"/>
              <a:ext cx="849547" cy="200055"/>
            </a:xfrm>
            <a:prstGeom prst="rect">
              <a:avLst/>
            </a:prstGeom>
            <a:noFill/>
          </p:spPr>
          <p:txBody>
            <a:bodyPr wrap="square" rtlCol="0">
              <a:spAutoFit/>
            </a:bodyPr>
            <a:lstStyle/>
            <a:p>
              <a:pPr algn="ctr"/>
              <a:r>
                <a:rPr lang="ru-RU" sz="700" dirty="0">
                  <a:solidFill>
                    <a:srgbClr val="282A2E"/>
                  </a:solidFill>
                </a:rPr>
                <a:t>70/170/152</a:t>
              </a:r>
              <a:endParaRPr lang="en-US" sz="700" dirty="0">
                <a:solidFill>
                  <a:srgbClr val="282A2E"/>
                </a:solidFill>
              </a:endParaRPr>
            </a:p>
          </p:txBody>
        </p:sp>
        <p:sp>
          <p:nvSpPr>
            <p:cNvPr id="31" name="Овал 30">
              <a:extLst>
                <a:ext uri="{FF2B5EF4-FFF2-40B4-BE49-F238E27FC236}">
                  <a16:creationId xmlns:a16="http://schemas.microsoft.com/office/drawing/2014/main" id="{ABBDB62B-AC1B-7BD2-697C-92279E4D50F6}"/>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a16="http://schemas.microsoft.com/office/drawing/2014/main" id="{13DA1542-39E5-F15F-EACA-E248DA4154E4}"/>
                </a:ext>
              </a:extLst>
            </p:cNvPr>
            <p:cNvSpPr txBox="1"/>
            <p:nvPr userDrawn="1"/>
          </p:nvSpPr>
          <p:spPr>
            <a:xfrm>
              <a:off x="13490350" y="1844360"/>
              <a:ext cx="849547" cy="200055"/>
            </a:xfrm>
            <a:prstGeom prst="rect">
              <a:avLst/>
            </a:prstGeom>
            <a:noFill/>
          </p:spPr>
          <p:txBody>
            <a:bodyPr wrap="square" rtlCol="0">
              <a:spAutoFit/>
            </a:bodyPr>
            <a:lstStyle/>
            <a:p>
              <a:pPr algn="ctr"/>
              <a:r>
                <a:rPr lang="ru-RU" sz="700" dirty="0">
                  <a:solidFill>
                    <a:srgbClr val="282A2E"/>
                  </a:solidFill>
                </a:rPr>
                <a:t>161/220/188</a:t>
              </a:r>
              <a:endParaRPr lang="en-US" sz="700" dirty="0">
                <a:solidFill>
                  <a:srgbClr val="282A2E"/>
                </a:solidFill>
              </a:endParaRPr>
            </a:p>
          </p:txBody>
        </p:sp>
      </p:grpSp>
      <p:sp>
        <p:nvSpPr>
          <p:cNvPr id="33" name="TextBox 32">
            <a:extLst>
              <a:ext uri="{FF2B5EF4-FFF2-40B4-BE49-F238E27FC236}">
                <a16:creationId xmlns:a16="http://schemas.microsoft.com/office/drawing/2014/main" id="{B97FB303-AC88-AC91-AC74-6889DDB815DA}"/>
              </a:ext>
            </a:extLst>
          </p:cNvPr>
          <p:cNvSpPr txBox="1"/>
          <p:nvPr userDrawn="1"/>
        </p:nvSpPr>
        <p:spPr>
          <a:xfrm>
            <a:off x="12541026" y="3656131"/>
            <a:ext cx="2742457" cy="246221"/>
          </a:xfrm>
          <a:prstGeom prst="rect">
            <a:avLst/>
          </a:prstGeom>
          <a:noFill/>
        </p:spPr>
        <p:txBody>
          <a:bodyPr wrap="square" rtlCol="0">
            <a:spAutoFit/>
          </a:bodyPr>
          <a:lstStyle/>
          <a:p>
            <a:r>
              <a:rPr lang="ru-RU" sz="1000" b="1" dirty="0">
                <a:solidFill>
                  <a:srgbClr val="282A2E"/>
                </a:solidFill>
              </a:rPr>
              <a:t>Дополнительная расширенная палитра</a:t>
            </a:r>
          </a:p>
        </p:txBody>
      </p:sp>
      <p:grpSp>
        <p:nvGrpSpPr>
          <p:cNvPr id="34" name="Группа 33">
            <a:extLst>
              <a:ext uri="{FF2B5EF4-FFF2-40B4-BE49-F238E27FC236}">
                <a16:creationId xmlns:a16="http://schemas.microsoft.com/office/drawing/2014/main" id="{64050EB1-EFDF-DDEA-A885-32B32232004B}"/>
              </a:ext>
            </a:extLst>
          </p:cNvPr>
          <p:cNvGrpSpPr/>
          <p:nvPr userDrawn="1"/>
        </p:nvGrpSpPr>
        <p:grpSpPr>
          <a:xfrm>
            <a:off x="12383596" y="3963908"/>
            <a:ext cx="3626739" cy="992609"/>
            <a:chOff x="12383596" y="3963908"/>
            <a:chExt cx="3626739" cy="992609"/>
          </a:xfrm>
        </p:grpSpPr>
        <p:sp>
          <p:nvSpPr>
            <p:cNvPr id="35" name="Овал 34">
              <a:extLst>
                <a:ext uri="{FF2B5EF4-FFF2-40B4-BE49-F238E27FC236}">
                  <a16:creationId xmlns:a16="http://schemas.microsoft.com/office/drawing/2014/main" id="{1358A0B4-DCAF-C79F-7D47-96628A211C11}"/>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a16="http://schemas.microsoft.com/office/drawing/2014/main" id="{8ECEA78A-1072-5EF3-E76B-8FE852D93C45}"/>
                </a:ext>
              </a:extLst>
            </p:cNvPr>
            <p:cNvSpPr txBox="1"/>
            <p:nvPr userDrawn="1"/>
          </p:nvSpPr>
          <p:spPr>
            <a:xfrm>
              <a:off x="12383596" y="4236863"/>
              <a:ext cx="849547" cy="200055"/>
            </a:xfrm>
            <a:prstGeom prst="rect">
              <a:avLst/>
            </a:prstGeom>
            <a:noFill/>
          </p:spPr>
          <p:txBody>
            <a:bodyPr wrap="square" rtlCol="0">
              <a:spAutoFit/>
            </a:bodyPr>
            <a:lstStyle/>
            <a:p>
              <a:pPr algn="ctr"/>
              <a:r>
                <a:rPr lang="ru-RU" sz="700" dirty="0">
                  <a:solidFill>
                    <a:srgbClr val="282A2E"/>
                  </a:solidFill>
                </a:rPr>
                <a:t>156/54/103</a:t>
              </a:r>
              <a:endParaRPr lang="en-US" sz="700" dirty="0">
                <a:solidFill>
                  <a:srgbClr val="282A2E"/>
                </a:solidFill>
              </a:endParaRPr>
            </a:p>
          </p:txBody>
        </p:sp>
        <p:sp>
          <p:nvSpPr>
            <p:cNvPr id="37" name="Овал 36">
              <a:extLst>
                <a:ext uri="{FF2B5EF4-FFF2-40B4-BE49-F238E27FC236}">
                  <a16:creationId xmlns:a16="http://schemas.microsoft.com/office/drawing/2014/main" id="{3705E196-48F8-ABF3-2B3E-71B9D74A1218}"/>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a16="http://schemas.microsoft.com/office/drawing/2014/main" id="{84110624-40C2-54F5-1393-AE7EF88445F6}"/>
                </a:ext>
              </a:extLst>
            </p:cNvPr>
            <p:cNvSpPr txBox="1"/>
            <p:nvPr userDrawn="1"/>
          </p:nvSpPr>
          <p:spPr>
            <a:xfrm>
              <a:off x="12919203" y="4236863"/>
              <a:ext cx="849547" cy="200055"/>
            </a:xfrm>
            <a:prstGeom prst="rect">
              <a:avLst/>
            </a:prstGeom>
            <a:noFill/>
          </p:spPr>
          <p:txBody>
            <a:bodyPr wrap="square" rtlCol="0">
              <a:spAutoFit/>
            </a:bodyPr>
            <a:lstStyle/>
            <a:p>
              <a:pPr algn="ctr"/>
              <a:r>
                <a:rPr lang="ru-RU" sz="700" dirty="0">
                  <a:solidFill>
                    <a:srgbClr val="282A2E"/>
                  </a:solidFill>
                </a:rPr>
                <a:t>172/98/120</a:t>
              </a:r>
              <a:endParaRPr lang="en-US" sz="700" dirty="0">
                <a:solidFill>
                  <a:srgbClr val="282A2E"/>
                </a:solidFill>
              </a:endParaRPr>
            </a:p>
          </p:txBody>
        </p:sp>
        <p:sp>
          <p:nvSpPr>
            <p:cNvPr id="39" name="Овал 38">
              <a:extLst>
                <a:ext uri="{FF2B5EF4-FFF2-40B4-BE49-F238E27FC236}">
                  <a16:creationId xmlns:a16="http://schemas.microsoft.com/office/drawing/2014/main" id="{F2490B30-553A-DD70-0F98-7E88B672BC8E}"/>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extLst>
                <a:ext uri="{FF2B5EF4-FFF2-40B4-BE49-F238E27FC236}">
                  <a16:creationId xmlns:a16="http://schemas.microsoft.com/office/drawing/2014/main" id="{49641278-E4E8-1997-781B-A02EA3B7E329}"/>
                </a:ext>
              </a:extLst>
            </p:cNvPr>
            <p:cNvSpPr txBox="1"/>
            <p:nvPr userDrawn="1"/>
          </p:nvSpPr>
          <p:spPr>
            <a:xfrm>
              <a:off x="13490350" y="4236863"/>
              <a:ext cx="849547" cy="200055"/>
            </a:xfrm>
            <a:prstGeom prst="rect">
              <a:avLst/>
            </a:prstGeom>
            <a:noFill/>
          </p:spPr>
          <p:txBody>
            <a:bodyPr wrap="square" rtlCol="0">
              <a:spAutoFit/>
            </a:bodyPr>
            <a:lstStyle/>
            <a:p>
              <a:pPr algn="ctr"/>
              <a:r>
                <a:rPr lang="ru-RU" sz="700" dirty="0">
                  <a:solidFill>
                    <a:srgbClr val="282A2E"/>
                  </a:solidFill>
                </a:rPr>
                <a:t>208/139/164</a:t>
              </a:r>
              <a:endParaRPr lang="en-US" sz="700" dirty="0">
                <a:solidFill>
                  <a:srgbClr val="282A2E"/>
                </a:solidFill>
              </a:endParaRPr>
            </a:p>
          </p:txBody>
        </p:sp>
        <p:sp>
          <p:nvSpPr>
            <p:cNvPr id="41" name="Овал 40">
              <a:extLst>
                <a:ext uri="{FF2B5EF4-FFF2-40B4-BE49-F238E27FC236}">
                  <a16:creationId xmlns:a16="http://schemas.microsoft.com/office/drawing/2014/main" id="{54B80D6F-8E10-2A48-1C69-B92F3CA26F5E}"/>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a16="http://schemas.microsoft.com/office/drawing/2014/main" id="{03C8FF93-EA72-3208-6636-98A454096E38}"/>
                </a:ext>
              </a:extLst>
            </p:cNvPr>
            <p:cNvSpPr txBox="1"/>
            <p:nvPr userDrawn="1"/>
          </p:nvSpPr>
          <p:spPr>
            <a:xfrm>
              <a:off x="14049152" y="4236863"/>
              <a:ext cx="849547" cy="200055"/>
            </a:xfrm>
            <a:prstGeom prst="rect">
              <a:avLst/>
            </a:prstGeom>
            <a:noFill/>
          </p:spPr>
          <p:txBody>
            <a:bodyPr wrap="square" rtlCol="0">
              <a:spAutoFit/>
            </a:bodyPr>
            <a:lstStyle/>
            <a:p>
              <a:pPr algn="ctr"/>
              <a:r>
                <a:rPr lang="ru-RU" sz="700" dirty="0">
                  <a:solidFill>
                    <a:srgbClr val="282A2E"/>
                  </a:solidFill>
                </a:rPr>
                <a:t>222/204/8</a:t>
              </a:r>
              <a:endParaRPr lang="en-US" sz="700" dirty="0">
                <a:solidFill>
                  <a:srgbClr val="282A2E"/>
                </a:solidFill>
              </a:endParaRPr>
            </a:p>
          </p:txBody>
        </p:sp>
        <p:sp>
          <p:nvSpPr>
            <p:cNvPr id="43" name="Овал 42">
              <a:extLst>
                <a:ext uri="{FF2B5EF4-FFF2-40B4-BE49-F238E27FC236}">
                  <a16:creationId xmlns:a16="http://schemas.microsoft.com/office/drawing/2014/main" id="{92FE5B1A-B6FB-38DF-97F1-F284AE4EAA9D}"/>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a16="http://schemas.microsoft.com/office/drawing/2014/main" id="{F9B0BBF4-D5E2-5261-CCCE-A9C8EBCF54C6}"/>
                </a:ext>
              </a:extLst>
            </p:cNvPr>
            <p:cNvSpPr txBox="1"/>
            <p:nvPr userDrawn="1"/>
          </p:nvSpPr>
          <p:spPr>
            <a:xfrm>
              <a:off x="14602341" y="4236863"/>
              <a:ext cx="849547" cy="200055"/>
            </a:xfrm>
            <a:prstGeom prst="rect">
              <a:avLst/>
            </a:prstGeom>
            <a:noFill/>
          </p:spPr>
          <p:txBody>
            <a:bodyPr wrap="square" rtlCol="0">
              <a:spAutoFit/>
            </a:bodyPr>
            <a:lstStyle/>
            <a:p>
              <a:pPr algn="ctr"/>
              <a:r>
                <a:rPr lang="ru-RU" sz="700" dirty="0">
                  <a:solidFill>
                    <a:srgbClr val="282A2E"/>
                  </a:solidFill>
                </a:rPr>
                <a:t>208/222/84</a:t>
              </a:r>
              <a:endParaRPr lang="en-US" sz="700" dirty="0">
                <a:solidFill>
                  <a:srgbClr val="282A2E"/>
                </a:solidFill>
              </a:endParaRPr>
            </a:p>
          </p:txBody>
        </p:sp>
        <p:sp>
          <p:nvSpPr>
            <p:cNvPr id="45" name="Овал 44">
              <a:extLst>
                <a:ext uri="{FF2B5EF4-FFF2-40B4-BE49-F238E27FC236}">
                  <a16:creationId xmlns:a16="http://schemas.microsoft.com/office/drawing/2014/main" id="{C967A3B6-7451-42DA-A6D7-3AD62F882C69}"/>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a16="http://schemas.microsoft.com/office/drawing/2014/main" id="{BAA6C975-98F6-51DD-608A-DAF904C439FF}"/>
                </a:ext>
              </a:extLst>
            </p:cNvPr>
            <p:cNvSpPr txBox="1"/>
            <p:nvPr userDrawn="1"/>
          </p:nvSpPr>
          <p:spPr>
            <a:xfrm>
              <a:off x="15160788" y="4236863"/>
              <a:ext cx="849547" cy="200055"/>
            </a:xfrm>
            <a:prstGeom prst="rect">
              <a:avLst/>
            </a:prstGeom>
            <a:noFill/>
          </p:spPr>
          <p:txBody>
            <a:bodyPr wrap="square" rtlCol="0">
              <a:spAutoFit/>
            </a:bodyPr>
            <a:lstStyle/>
            <a:p>
              <a:pPr algn="ctr"/>
              <a:r>
                <a:rPr lang="ru-RU" sz="700" dirty="0">
                  <a:solidFill>
                    <a:srgbClr val="282A2E"/>
                  </a:solidFill>
                </a:rPr>
                <a:t>230/237/133</a:t>
              </a:r>
              <a:endParaRPr lang="en-US" sz="700" dirty="0">
                <a:solidFill>
                  <a:srgbClr val="282A2E"/>
                </a:solidFill>
              </a:endParaRPr>
            </a:p>
          </p:txBody>
        </p:sp>
        <p:sp>
          <p:nvSpPr>
            <p:cNvPr id="47" name="Овал 46">
              <a:extLst>
                <a:ext uri="{FF2B5EF4-FFF2-40B4-BE49-F238E27FC236}">
                  <a16:creationId xmlns:a16="http://schemas.microsoft.com/office/drawing/2014/main" id="{290ECCC2-B104-B4C5-64A6-B451C2B2EDF6}"/>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a16="http://schemas.microsoft.com/office/drawing/2014/main" id="{928AD003-C0B3-671F-098F-0C21EF8FCE36}"/>
                </a:ext>
              </a:extLst>
            </p:cNvPr>
            <p:cNvSpPr txBox="1"/>
            <p:nvPr userDrawn="1"/>
          </p:nvSpPr>
          <p:spPr>
            <a:xfrm>
              <a:off x="12383596" y="4756462"/>
              <a:ext cx="849547" cy="200055"/>
            </a:xfrm>
            <a:prstGeom prst="rect">
              <a:avLst/>
            </a:prstGeom>
            <a:noFill/>
          </p:spPr>
          <p:txBody>
            <a:bodyPr wrap="square" rtlCol="0">
              <a:spAutoFit/>
            </a:bodyPr>
            <a:lstStyle/>
            <a:p>
              <a:pPr algn="ctr"/>
              <a:r>
                <a:rPr lang="ru-RU" sz="700" dirty="0">
                  <a:solidFill>
                    <a:srgbClr val="282A2E"/>
                  </a:solidFill>
                </a:rPr>
                <a:t>96/55/158</a:t>
              </a:r>
              <a:endParaRPr lang="en-US" sz="700" dirty="0">
                <a:solidFill>
                  <a:srgbClr val="282A2E"/>
                </a:solidFill>
              </a:endParaRPr>
            </a:p>
          </p:txBody>
        </p:sp>
        <p:sp>
          <p:nvSpPr>
            <p:cNvPr id="49" name="Овал 48">
              <a:extLst>
                <a:ext uri="{FF2B5EF4-FFF2-40B4-BE49-F238E27FC236}">
                  <a16:creationId xmlns:a16="http://schemas.microsoft.com/office/drawing/2014/main" id="{DB037AF4-A263-43BB-9065-275CE3EA96B8}"/>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a16="http://schemas.microsoft.com/office/drawing/2014/main" id="{65E5754E-D72A-3CDF-B416-ACFAC1A6CA65}"/>
                </a:ext>
              </a:extLst>
            </p:cNvPr>
            <p:cNvSpPr txBox="1"/>
            <p:nvPr userDrawn="1"/>
          </p:nvSpPr>
          <p:spPr>
            <a:xfrm>
              <a:off x="12919203" y="4756462"/>
              <a:ext cx="849547" cy="200055"/>
            </a:xfrm>
            <a:prstGeom prst="rect">
              <a:avLst/>
            </a:prstGeom>
            <a:noFill/>
          </p:spPr>
          <p:txBody>
            <a:bodyPr wrap="square" rtlCol="0">
              <a:spAutoFit/>
            </a:bodyPr>
            <a:lstStyle/>
            <a:p>
              <a:pPr algn="ctr"/>
              <a:r>
                <a:rPr lang="ru-RU" sz="700" dirty="0">
                  <a:solidFill>
                    <a:srgbClr val="282A2E"/>
                  </a:solidFill>
                </a:rPr>
                <a:t>137/108/196</a:t>
              </a:r>
              <a:endParaRPr lang="en-US" sz="700" dirty="0">
                <a:solidFill>
                  <a:srgbClr val="282A2E"/>
                </a:solidFill>
              </a:endParaRPr>
            </a:p>
          </p:txBody>
        </p:sp>
        <p:sp>
          <p:nvSpPr>
            <p:cNvPr id="51" name="Овал 50">
              <a:extLst>
                <a:ext uri="{FF2B5EF4-FFF2-40B4-BE49-F238E27FC236}">
                  <a16:creationId xmlns:a16="http://schemas.microsoft.com/office/drawing/2014/main" id="{CAB4EF78-0533-8476-A7C5-0C087EEC2C9D}"/>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a16="http://schemas.microsoft.com/office/drawing/2014/main" id="{B618C176-867A-09B1-42EF-A0077CC7697F}"/>
                </a:ext>
              </a:extLst>
            </p:cNvPr>
            <p:cNvSpPr txBox="1"/>
            <p:nvPr userDrawn="1"/>
          </p:nvSpPr>
          <p:spPr>
            <a:xfrm>
              <a:off x="13490350" y="4756462"/>
              <a:ext cx="849547" cy="200055"/>
            </a:xfrm>
            <a:prstGeom prst="rect">
              <a:avLst/>
            </a:prstGeom>
            <a:noFill/>
          </p:spPr>
          <p:txBody>
            <a:bodyPr wrap="square" rtlCol="0">
              <a:spAutoFit/>
            </a:bodyPr>
            <a:lstStyle/>
            <a:p>
              <a:pPr algn="ctr"/>
              <a:r>
                <a:rPr lang="ru-RU" sz="700" dirty="0">
                  <a:solidFill>
                    <a:srgbClr val="282A2E"/>
                  </a:solidFill>
                </a:rPr>
                <a:t>184/158/255</a:t>
              </a:r>
              <a:endParaRPr lang="en-US" sz="700" dirty="0">
                <a:solidFill>
                  <a:srgbClr val="282A2E"/>
                </a:solidFill>
              </a:endParaRPr>
            </a:p>
          </p:txBody>
        </p:sp>
        <p:sp>
          <p:nvSpPr>
            <p:cNvPr id="53" name="Овал 52">
              <a:extLst>
                <a:ext uri="{FF2B5EF4-FFF2-40B4-BE49-F238E27FC236}">
                  <a16:creationId xmlns:a16="http://schemas.microsoft.com/office/drawing/2014/main" id="{4F9A3F61-817B-2550-6764-20F697E33F9C}"/>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a16="http://schemas.microsoft.com/office/drawing/2014/main" id="{5A1DC255-8E6C-83CD-BC07-6A677677F557}"/>
                </a:ext>
              </a:extLst>
            </p:cNvPr>
            <p:cNvSpPr txBox="1"/>
            <p:nvPr userDrawn="1"/>
          </p:nvSpPr>
          <p:spPr>
            <a:xfrm>
              <a:off x="14049152" y="4756462"/>
              <a:ext cx="849547" cy="200055"/>
            </a:xfrm>
            <a:prstGeom prst="rect">
              <a:avLst/>
            </a:prstGeom>
            <a:noFill/>
          </p:spPr>
          <p:txBody>
            <a:bodyPr wrap="square" rtlCol="0">
              <a:spAutoFit/>
            </a:bodyPr>
            <a:lstStyle/>
            <a:p>
              <a:pPr algn="ctr"/>
              <a:r>
                <a:rPr lang="ru-RU" sz="700" dirty="0">
                  <a:solidFill>
                    <a:srgbClr val="282A2E"/>
                  </a:solidFill>
                </a:rPr>
                <a:t>153/28/28</a:t>
              </a:r>
              <a:endParaRPr lang="en-US" sz="700" dirty="0">
                <a:solidFill>
                  <a:srgbClr val="282A2E"/>
                </a:solidFill>
              </a:endParaRPr>
            </a:p>
          </p:txBody>
        </p:sp>
        <p:sp>
          <p:nvSpPr>
            <p:cNvPr id="55" name="Овал 54">
              <a:extLst>
                <a:ext uri="{FF2B5EF4-FFF2-40B4-BE49-F238E27FC236}">
                  <a16:creationId xmlns:a16="http://schemas.microsoft.com/office/drawing/2014/main" id="{7ACC6FE0-ACC5-9AA7-9E53-08FAA4A0201D}"/>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a16="http://schemas.microsoft.com/office/drawing/2014/main" id="{80A121AF-643A-FD89-7D85-0D2D1EBF508B}"/>
                </a:ext>
              </a:extLst>
            </p:cNvPr>
            <p:cNvSpPr txBox="1"/>
            <p:nvPr userDrawn="1"/>
          </p:nvSpPr>
          <p:spPr>
            <a:xfrm>
              <a:off x="14602341" y="4756462"/>
              <a:ext cx="849547" cy="200055"/>
            </a:xfrm>
            <a:prstGeom prst="rect">
              <a:avLst/>
            </a:prstGeom>
            <a:noFill/>
          </p:spPr>
          <p:txBody>
            <a:bodyPr wrap="square" rtlCol="0">
              <a:spAutoFit/>
            </a:bodyPr>
            <a:lstStyle/>
            <a:p>
              <a:pPr algn="ctr"/>
              <a:r>
                <a:rPr lang="ru-RU" sz="700" dirty="0">
                  <a:solidFill>
                    <a:srgbClr val="282A2E"/>
                  </a:solidFill>
                </a:rPr>
                <a:t>222/49/49</a:t>
              </a:r>
              <a:endParaRPr lang="en-US" sz="700" dirty="0">
                <a:solidFill>
                  <a:srgbClr val="282A2E"/>
                </a:solidFill>
              </a:endParaRPr>
            </a:p>
          </p:txBody>
        </p:sp>
        <p:sp>
          <p:nvSpPr>
            <p:cNvPr id="57" name="Овал 56">
              <a:extLst>
                <a:ext uri="{FF2B5EF4-FFF2-40B4-BE49-F238E27FC236}">
                  <a16:creationId xmlns:a16="http://schemas.microsoft.com/office/drawing/2014/main" id="{8719D218-CB25-249A-F27D-E16487B01BF8}"/>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a16="http://schemas.microsoft.com/office/drawing/2014/main" id="{F0663A02-175D-7954-BF83-0C9F07AA5992}"/>
                </a:ext>
              </a:extLst>
            </p:cNvPr>
            <p:cNvSpPr txBox="1"/>
            <p:nvPr userDrawn="1"/>
          </p:nvSpPr>
          <p:spPr>
            <a:xfrm>
              <a:off x="15160788" y="4756462"/>
              <a:ext cx="849547" cy="200055"/>
            </a:xfrm>
            <a:prstGeom prst="rect">
              <a:avLst/>
            </a:prstGeom>
            <a:noFill/>
          </p:spPr>
          <p:txBody>
            <a:bodyPr wrap="square" rtlCol="0">
              <a:spAutoFit/>
            </a:bodyPr>
            <a:lstStyle/>
            <a:p>
              <a:pPr algn="ctr"/>
              <a:r>
                <a:rPr lang="ru-RU" sz="700" dirty="0">
                  <a:solidFill>
                    <a:srgbClr val="282A2E"/>
                  </a:solidFill>
                </a:rPr>
                <a:t>230/176/168</a:t>
              </a:r>
              <a:endParaRPr lang="en-US" sz="700" dirty="0">
                <a:solidFill>
                  <a:srgbClr val="282A2E"/>
                </a:solidFill>
              </a:endParaRPr>
            </a:p>
          </p:txBody>
        </p:sp>
      </p:grpSp>
      <p:sp>
        <p:nvSpPr>
          <p:cNvPr id="59" name="TextBox 58">
            <a:extLst>
              <a:ext uri="{FF2B5EF4-FFF2-40B4-BE49-F238E27FC236}">
                <a16:creationId xmlns:a16="http://schemas.microsoft.com/office/drawing/2014/main" id="{6A1DAEF2-F828-92F9-0A98-8FE2D387635F}"/>
              </a:ext>
            </a:extLst>
          </p:cNvPr>
          <p:cNvSpPr txBox="1"/>
          <p:nvPr userDrawn="1"/>
        </p:nvSpPr>
        <p:spPr>
          <a:xfrm>
            <a:off x="12541026" y="2018544"/>
            <a:ext cx="2742457" cy="246221"/>
          </a:xfrm>
          <a:prstGeom prst="rect">
            <a:avLst/>
          </a:prstGeom>
          <a:noFill/>
        </p:spPr>
        <p:txBody>
          <a:bodyPr wrap="square" rtlCol="0">
            <a:spAutoFit/>
          </a:bodyPr>
          <a:lstStyle/>
          <a:p>
            <a:r>
              <a:rPr lang="ru-RU" sz="1000" b="1" dirty="0" err="1">
                <a:solidFill>
                  <a:srgbClr val="282A2E"/>
                </a:solidFill>
              </a:rPr>
              <a:t>Разбеленная</a:t>
            </a:r>
            <a:r>
              <a:rPr lang="ru-RU" sz="1000" b="1" dirty="0">
                <a:solidFill>
                  <a:srgbClr val="282A2E"/>
                </a:solidFill>
              </a:rPr>
              <a:t> палитра</a:t>
            </a:r>
          </a:p>
        </p:txBody>
      </p:sp>
      <p:grpSp>
        <p:nvGrpSpPr>
          <p:cNvPr id="60" name="Группа 59">
            <a:extLst>
              <a:ext uri="{FF2B5EF4-FFF2-40B4-BE49-F238E27FC236}">
                <a16:creationId xmlns:a16="http://schemas.microsoft.com/office/drawing/2014/main" id="{2E48B1E9-5A63-2166-77C5-A8B363BF0455}"/>
              </a:ext>
            </a:extLst>
          </p:cNvPr>
          <p:cNvGrpSpPr/>
          <p:nvPr userDrawn="1"/>
        </p:nvGrpSpPr>
        <p:grpSpPr>
          <a:xfrm>
            <a:off x="12383596" y="2326321"/>
            <a:ext cx="3068292" cy="473010"/>
            <a:chOff x="12383596" y="2326321"/>
            <a:chExt cx="3068292" cy="473010"/>
          </a:xfrm>
        </p:grpSpPr>
        <p:sp>
          <p:nvSpPr>
            <p:cNvPr id="61" name="Овал 60">
              <a:extLst>
                <a:ext uri="{FF2B5EF4-FFF2-40B4-BE49-F238E27FC236}">
                  <a16:creationId xmlns:a16="http://schemas.microsoft.com/office/drawing/2014/main" id="{A725F10F-6768-DD93-BCE7-BF144F6584FB}"/>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a16="http://schemas.microsoft.com/office/drawing/2014/main" id="{D8B45A2B-8F20-2B44-D332-CD6581DF4FF2}"/>
                </a:ext>
              </a:extLst>
            </p:cNvPr>
            <p:cNvSpPr txBox="1"/>
            <p:nvPr userDrawn="1"/>
          </p:nvSpPr>
          <p:spPr>
            <a:xfrm>
              <a:off x="12383596" y="2599276"/>
              <a:ext cx="849547" cy="200055"/>
            </a:xfrm>
            <a:prstGeom prst="rect">
              <a:avLst/>
            </a:prstGeom>
            <a:noFill/>
          </p:spPr>
          <p:txBody>
            <a:bodyPr wrap="square" rtlCol="0">
              <a:spAutoFit/>
            </a:bodyPr>
            <a:lstStyle/>
            <a:p>
              <a:pPr algn="ctr"/>
              <a:r>
                <a:rPr lang="ru-RU" sz="700" dirty="0">
                  <a:solidFill>
                    <a:srgbClr val="282A2E"/>
                  </a:solidFill>
                </a:rPr>
                <a:t>217/216/235</a:t>
              </a:r>
              <a:endParaRPr lang="en-US" sz="700" dirty="0">
                <a:solidFill>
                  <a:srgbClr val="282A2E"/>
                </a:solidFill>
              </a:endParaRPr>
            </a:p>
          </p:txBody>
        </p:sp>
        <p:sp>
          <p:nvSpPr>
            <p:cNvPr id="63" name="Овал 62">
              <a:extLst>
                <a:ext uri="{FF2B5EF4-FFF2-40B4-BE49-F238E27FC236}">
                  <a16:creationId xmlns:a16="http://schemas.microsoft.com/office/drawing/2014/main" id="{5162192A-A299-5099-4ED4-E2D691D863B5}"/>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a16="http://schemas.microsoft.com/office/drawing/2014/main" id="{85EE2A29-EE76-015F-FAD6-7099A2F71626}"/>
                </a:ext>
              </a:extLst>
            </p:cNvPr>
            <p:cNvSpPr txBox="1"/>
            <p:nvPr userDrawn="1"/>
          </p:nvSpPr>
          <p:spPr>
            <a:xfrm>
              <a:off x="12919203" y="2599276"/>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65" name="Овал 64">
              <a:extLst>
                <a:ext uri="{FF2B5EF4-FFF2-40B4-BE49-F238E27FC236}">
                  <a16:creationId xmlns:a16="http://schemas.microsoft.com/office/drawing/2014/main" id="{D5EA46C1-4A71-CDFB-42C7-E5C59CCB3E5D}"/>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03855C1B-34FD-109A-2BB4-5A453ED03E60}"/>
                </a:ext>
              </a:extLst>
            </p:cNvPr>
            <p:cNvSpPr txBox="1"/>
            <p:nvPr userDrawn="1"/>
          </p:nvSpPr>
          <p:spPr>
            <a:xfrm>
              <a:off x="13490350" y="2599276"/>
              <a:ext cx="849547" cy="200055"/>
            </a:xfrm>
            <a:prstGeom prst="rect">
              <a:avLst/>
            </a:prstGeom>
            <a:noFill/>
          </p:spPr>
          <p:txBody>
            <a:bodyPr wrap="square" rtlCol="0">
              <a:spAutoFit/>
            </a:bodyPr>
            <a:lstStyle/>
            <a:p>
              <a:pPr algn="ctr"/>
              <a:r>
                <a:rPr lang="ru-RU" sz="700" dirty="0">
                  <a:solidFill>
                    <a:srgbClr val="282A2E"/>
                  </a:solidFill>
                </a:rPr>
                <a:t>235/235/235</a:t>
              </a:r>
              <a:endParaRPr lang="en-US" sz="700" dirty="0">
                <a:solidFill>
                  <a:srgbClr val="282A2E"/>
                </a:solidFill>
              </a:endParaRPr>
            </a:p>
          </p:txBody>
        </p:sp>
        <p:sp>
          <p:nvSpPr>
            <p:cNvPr id="67" name="Овал 66">
              <a:extLst>
                <a:ext uri="{FF2B5EF4-FFF2-40B4-BE49-F238E27FC236}">
                  <a16:creationId xmlns:a16="http://schemas.microsoft.com/office/drawing/2014/main" id="{86F25E88-5C16-C19C-CD2A-F83B4099EA75}"/>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a16="http://schemas.microsoft.com/office/drawing/2014/main" id="{D189FEB9-3E95-60DF-ED4A-CF0957BBA5B5}"/>
                </a:ext>
              </a:extLst>
            </p:cNvPr>
            <p:cNvSpPr txBox="1"/>
            <p:nvPr userDrawn="1"/>
          </p:nvSpPr>
          <p:spPr>
            <a:xfrm>
              <a:off x="14049152" y="2599276"/>
              <a:ext cx="849547" cy="200055"/>
            </a:xfrm>
            <a:prstGeom prst="rect">
              <a:avLst/>
            </a:prstGeom>
            <a:noFill/>
          </p:spPr>
          <p:txBody>
            <a:bodyPr wrap="square" rtlCol="0">
              <a:spAutoFit/>
            </a:bodyPr>
            <a:lstStyle/>
            <a:p>
              <a:pPr algn="ctr"/>
              <a:r>
                <a:rPr lang="ru-RU" sz="700" dirty="0">
                  <a:solidFill>
                    <a:srgbClr val="282A2E"/>
                  </a:solidFill>
                </a:rPr>
                <a:t>252/223/215</a:t>
              </a:r>
              <a:endParaRPr lang="en-US" sz="700" dirty="0">
                <a:solidFill>
                  <a:srgbClr val="282A2E"/>
                </a:solidFill>
              </a:endParaRPr>
            </a:p>
          </p:txBody>
        </p:sp>
        <p:sp>
          <p:nvSpPr>
            <p:cNvPr id="69" name="Овал 68">
              <a:extLst>
                <a:ext uri="{FF2B5EF4-FFF2-40B4-BE49-F238E27FC236}">
                  <a16:creationId xmlns:a16="http://schemas.microsoft.com/office/drawing/2014/main" id="{84194F42-9977-01C3-1B51-42DE44DE1284}"/>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a16="http://schemas.microsoft.com/office/drawing/2014/main" id="{299BEEA4-6B71-743C-6922-BE1FF93E30FA}"/>
                </a:ext>
              </a:extLst>
            </p:cNvPr>
            <p:cNvSpPr txBox="1"/>
            <p:nvPr userDrawn="1"/>
          </p:nvSpPr>
          <p:spPr>
            <a:xfrm>
              <a:off x="14602341" y="2599276"/>
              <a:ext cx="849547" cy="200055"/>
            </a:xfrm>
            <a:prstGeom prst="rect">
              <a:avLst/>
            </a:prstGeom>
            <a:noFill/>
          </p:spPr>
          <p:txBody>
            <a:bodyPr wrap="square" rtlCol="0">
              <a:spAutoFit/>
            </a:bodyPr>
            <a:lstStyle/>
            <a:p>
              <a:pPr algn="ctr"/>
              <a:r>
                <a:rPr lang="ru-RU" sz="700" dirty="0">
                  <a:solidFill>
                    <a:srgbClr val="282A2E"/>
                  </a:solidFill>
                </a:rPr>
                <a:t>211/245/226</a:t>
              </a:r>
              <a:endParaRPr lang="en-US" sz="700" dirty="0">
                <a:solidFill>
                  <a:srgbClr val="282A2E"/>
                </a:solidFill>
              </a:endParaRPr>
            </a:p>
          </p:txBody>
        </p:sp>
      </p:grpSp>
      <p:sp>
        <p:nvSpPr>
          <p:cNvPr id="71" name="TextBox 70">
            <a:extLst>
              <a:ext uri="{FF2B5EF4-FFF2-40B4-BE49-F238E27FC236}">
                <a16:creationId xmlns:a16="http://schemas.microsoft.com/office/drawing/2014/main" id="{1A333997-8BF6-43AB-AEFC-4F6717673860}"/>
              </a:ext>
            </a:extLst>
          </p:cNvPr>
          <p:cNvSpPr txBox="1"/>
          <p:nvPr userDrawn="1"/>
        </p:nvSpPr>
        <p:spPr>
          <a:xfrm>
            <a:off x="12558019" y="2840075"/>
            <a:ext cx="2742457" cy="246221"/>
          </a:xfrm>
          <a:prstGeom prst="rect">
            <a:avLst/>
          </a:prstGeom>
          <a:noFill/>
        </p:spPr>
        <p:txBody>
          <a:bodyPr wrap="square" rtlCol="0">
            <a:spAutoFit/>
          </a:bodyPr>
          <a:lstStyle/>
          <a:p>
            <a:r>
              <a:rPr lang="ru-RU" sz="1000" b="1" dirty="0">
                <a:solidFill>
                  <a:srgbClr val="282A2E"/>
                </a:solidFill>
              </a:rPr>
              <a:t>Палитра для картограмм</a:t>
            </a:r>
          </a:p>
        </p:txBody>
      </p:sp>
      <p:grpSp>
        <p:nvGrpSpPr>
          <p:cNvPr id="72" name="Группа 71">
            <a:extLst>
              <a:ext uri="{FF2B5EF4-FFF2-40B4-BE49-F238E27FC236}">
                <a16:creationId xmlns:a16="http://schemas.microsoft.com/office/drawing/2014/main" id="{EB981A98-1A8F-537B-C1CD-B9E798012123}"/>
              </a:ext>
            </a:extLst>
          </p:cNvPr>
          <p:cNvGrpSpPr/>
          <p:nvPr userDrawn="1"/>
        </p:nvGrpSpPr>
        <p:grpSpPr>
          <a:xfrm>
            <a:off x="12383596" y="3147852"/>
            <a:ext cx="3626739" cy="473010"/>
            <a:chOff x="12383596" y="3147852"/>
            <a:chExt cx="3626739" cy="473010"/>
          </a:xfrm>
        </p:grpSpPr>
        <p:sp>
          <p:nvSpPr>
            <p:cNvPr id="73" name="Овал 72">
              <a:extLst>
                <a:ext uri="{FF2B5EF4-FFF2-40B4-BE49-F238E27FC236}">
                  <a16:creationId xmlns:a16="http://schemas.microsoft.com/office/drawing/2014/main" id="{458D4886-9F48-1D99-AB3C-AEF765DBCFCC}"/>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a16="http://schemas.microsoft.com/office/drawing/2014/main" id="{E8F3EFB4-8DFD-1748-02F1-58F1C2B7D22B}"/>
                </a:ext>
              </a:extLst>
            </p:cNvPr>
            <p:cNvSpPr txBox="1"/>
            <p:nvPr userDrawn="1"/>
          </p:nvSpPr>
          <p:spPr>
            <a:xfrm>
              <a:off x="12383596" y="3420807"/>
              <a:ext cx="849547" cy="200055"/>
            </a:xfrm>
            <a:prstGeom prst="rect">
              <a:avLst/>
            </a:prstGeom>
            <a:noFill/>
          </p:spPr>
          <p:txBody>
            <a:bodyPr wrap="square" rtlCol="0">
              <a:spAutoFit/>
            </a:bodyPr>
            <a:lstStyle/>
            <a:p>
              <a:pPr algn="ctr"/>
              <a:r>
                <a:rPr lang="ru-RU" sz="700" dirty="0">
                  <a:solidFill>
                    <a:srgbClr val="282A2E"/>
                  </a:solidFill>
                </a:rPr>
                <a:t>54/49/148</a:t>
              </a:r>
              <a:endParaRPr lang="en-US" sz="700" dirty="0">
                <a:solidFill>
                  <a:srgbClr val="282A2E"/>
                </a:solidFill>
              </a:endParaRPr>
            </a:p>
          </p:txBody>
        </p:sp>
        <p:sp>
          <p:nvSpPr>
            <p:cNvPr id="75" name="Овал 74">
              <a:extLst>
                <a:ext uri="{FF2B5EF4-FFF2-40B4-BE49-F238E27FC236}">
                  <a16:creationId xmlns:a16="http://schemas.microsoft.com/office/drawing/2014/main" id="{8B412663-1269-6393-40D0-5E66DD19D354}"/>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a:extLst>
                <a:ext uri="{FF2B5EF4-FFF2-40B4-BE49-F238E27FC236}">
                  <a16:creationId xmlns:a16="http://schemas.microsoft.com/office/drawing/2014/main" id="{3111AFE0-56D1-0CF6-67EA-D8412A26054A}"/>
                </a:ext>
              </a:extLst>
            </p:cNvPr>
            <p:cNvSpPr txBox="1"/>
            <p:nvPr userDrawn="1"/>
          </p:nvSpPr>
          <p:spPr>
            <a:xfrm>
              <a:off x="12919203" y="3420807"/>
              <a:ext cx="849547" cy="200055"/>
            </a:xfrm>
            <a:prstGeom prst="rect">
              <a:avLst/>
            </a:prstGeom>
            <a:noFill/>
          </p:spPr>
          <p:txBody>
            <a:bodyPr wrap="square" rtlCol="0">
              <a:spAutoFit/>
            </a:bodyPr>
            <a:lstStyle/>
            <a:p>
              <a:pPr algn="ctr"/>
              <a:r>
                <a:rPr lang="ru-RU" sz="700" dirty="0">
                  <a:solidFill>
                    <a:srgbClr val="282A2E"/>
                  </a:solidFill>
                </a:rPr>
                <a:t>52/1</a:t>
              </a:r>
              <a:r>
                <a:rPr lang="en-US" sz="700" dirty="0">
                  <a:solidFill>
                    <a:srgbClr val="282A2E"/>
                  </a:solidFill>
                </a:rPr>
                <a:t>1</a:t>
              </a:r>
              <a:r>
                <a:rPr lang="ru-RU" sz="700" dirty="0">
                  <a:solidFill>
                    <a:srgbClr val="282A2E"/>
                  </a:solidFill>
                </a:rPr>
                <a:t>1/194</a:t>
              </a:r>
              <a:endParaRPr lang="en-US" sz="700" dirty="0">
                <a:solidFill>
                  <a:srgbClr val="282A2E"/>
                </a:solidFill>
              </a:endParaRPr>
            </a:p>
          </p:txBody>
        </p:sp>
        <p:sp>
          <p:nvSpPr>
            <p:cNvPr id="77" name="Овал 76">
              <a:extLst>
                <a:ext uri="{FF2B5EF4-FFF2-40B4-BE49-F238E27FC236}">
                  <a16:creationId xmlns:a16="http://schemas.microsoft.com/office/drawing/2014/main" id="{51533FCE-1E8B-DC97-0D36-020255937D30}"/>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a16="http://schemas.microsoft.com/office/drawing/2014/main" id="{9523F5BD-2750-3C7D-FC41-3ED5FBC657F6}"/>
                </a:ext>
              </a:extLst>
            </p:cNvPr>
            <p:cNvSpPr txBox="1"/>
            <p:nvPr userDrawn="1"/>
          </p:nvSpPr>
          <p:spPr>
            <a:xfrm>
              <a:off x="13490350" y="3420807"/>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79" name="Овал 78">
              <a:extLst>
                <a:ext uri="{FF2B5EF4-FFF2-40B4-BE49-F238E27FC236}">
                  <a16:creationId xmlns:a16="http://schemas.microsoft.com/office/drawing/2014/main" id="{19847533-EA27-04F3-00CB-941445B744DF}"/>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a16="http://schemas.microsoft.com/office/drawing/2014/main" id="{FA3AF7B5-5F14-5D17-8D18-C9D085A2D8FD}"/>
                </a:ext>
              </a:extLst>
            </p:cNvPr>
            <p:cNvSpPr txBox="1"/>
            <p:nvPr userDrawn="1"/>
          </p:nvSpPr>
          <p:spPr>
            <a:xfrm>
              <a:off x="14049152" y="3420807"/>
              <a:ext cx="849547" cy="200055"/>
            </a:xfrm>
            <a:prstGeom prst="rect">
              <a:avLst/>
            </a:prstGeom>
            <a:noFill/>
          </p:spPr>
          <p:txBody>
            <a:bodyPr wrap="square" rtlCol="0">
              <a:spAutoFit/>
            </a:bodyPr>
            <a:lstStyle/>
            <a:p>
              <a:pPr algn="ctr"/>
              <a:r>
                <a:rPr lang="ru-RU" sz="700" dirty="0">
                  <a:solidFill>
                    <a:srgbClr val="282A2E"/>
                  </a:solidFill>
                </a:rPr>
                <a:t>169/211/253</a:t>
              </a:r>
              <a:endParaRPr lang="en-US" sz="700" dirty="0">
                <a:solidFill>
                  <a:srgbClr val="282A2E"/>
                </a:solidFill>
              </a:endParaRPr>
            </a:p>
          </p:txBody>
        </p:sp>
        <p:sp>
          <p:nvSpPr>
            <p:cNvPr id="81" name="Овал 80">
              <a:extLst>
                <a:ext uri="{FF2B5EF4-FFF2-40B4-BE49-F238E27FC236}">
                  <a16:creationId xmlns:a16="http://schemas.microsoft.com/office/drawing/2014/main" id="{179D3D52-58CB-9CF4-860C-A6E0A5A738F5}"/>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a16="http://schemas.microsoft.com/office/drawing/2014/main" id="{2B201638-5F8B-70A9-E548-445C928E4FF0}"/>
                </a:ext>
              </a:extLst>
            </p:cNvPr>
            <p:cNvSpPr txBox="1"/>
            <p:nvPr userDrawn="1"/>
          </p:nvSpPr>
          <p:spPr>
            <a:xfrm>
              <a:off x="14602341" y="3420807"/>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83" name="Овал 82">
              <a:extLst>
                <a:ext uri="{FF2B5EF4-FFF2-40B4-BE49-F238E27FC236}">
                  <a16:creationId xmlns:a16="http://schemas.microsoft.com/office/drawing/2014/main" id="{69B6B319-AA1A-7605-1ADC-C2F4B427C226}"/>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a16="http://schemas.microsoft.com/office/drawing/2014/main" id="{7AE7B183-676C-3A49-C76B-59B95F0AFF6D}"/>
                </a:ext>
              </a:extLst>
            </p:cNvPr>
            <p:cNvSpPr txBox="1"/>
            <p:nvPr userDrawn="1"/>
          </p:nvSpPr>
          <p:spPr>
            <a:xfrm>
              <a:off x="15160788" y="3420807"/>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grpSp>
    </p:spTree>
    <p:extLst>
      <p:ext uri="{BB962C8B-B14F-4D97-AF65-F5344CB8AC3E}">
        <p14:creationId xmlns:p14="http://schemas.microsoft.com/office/powerpoint/2010/main" val="374225231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osstat.gov.ru/" TargetMode="Externa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6E8BF3E-492B-EDC1-33F2-07A2A7A7AE33}"/>
              </a:ext>
            </a:extLst>
          </p:cNvPr>
          <p:cNvSpPr>
            <a:spLocks noGrp="1"/>
          </p:cNvSpPr>
          <p:nvPr>
            <p:ph type="title"/>
          </p:nvPr>
        </p:nvSpPr>
        <p:spPr>
          <a:xfrm>
            <a:off x="936961" y="2126413"/>
            <a:ext cx="6611568" cy="1955847"/>
          </a:xfrm>
        </p:spPr>
        <p:txBody>
          <a:bodyPr/>
          <a:lstStyle/>
          <a:p>
            <a:r>
              <a:rPr lang="ru-RU" dirty="0"/>
              <a:t>ОСОБЕННОСТИ ЗАПОЛНЕНИЯ ФОРМЫ ФЕДЕРАЛЬНОГО СТАТИСТИЧЕСКОГО НАБЛЮДЕНИЯ № П-4 «СВЕДЕНИЯ</a:t>
            </a:r>
            <a:br>
              <a:rPr lang="ru-RU" dirty="0"/>
            </a:br>
            <a:r>
              <a:rPr lang="ru-RU" dirty="0"/>
              <a:t>О ЧИСЛЕННОСТИ И ЗАРАБОТНОЙ ПЛАТЕ РАБОТНИКОВ»                      </a:t>
            </a:r>
          </a:p>
        </p:txBody>
      </p:sp>
      <p:sp>
        <p:nvSpPr>
          <p:cNvPr id="6" name="Дата 5">
            <a:extLst>
              <a:ext uri="{FF2B5EF4-FFF2-40B4-BE49-F238E27FC236}">
                <a16:creationId xmlns:a16="http://schemas.microsoft.com/office/drawing/2014/main" id="{9F7CE3F0-1C92-9A85-D9DA-A63A295E1875}"/>
              </a:ext>
            </a:extLst>
          </p:cNvPr>
          <p:cNvSpPr>
            <a:spLocks noGrp="1"/>
          </p:cNvSpPr>
          <p:nvPr>
            <p:ph type="dt" sz="half" idx="10"/>
          </p:nvPr>
        </p:nvSpPr>
        <p:spPr/>
        <p:txBody>
          <a:bodyPr/>
          <a:lstStyle/>
          <a:p>
            <a:fld id="{5D3D2A3A-A993-4787-BE22-B522074098FC}" type="datetime1">
              <a:rPr lang="ru-RU" smtClean="0"/>
              <a:t>10.06.2024</a:t>
            </a:fld>
            <a:endParaRPr lang="ru-RU" dirty="0"/>
          </a:p>
        </p:txBody>
      </p:sp>
      <p:sp>
        <p:nvSpPr>
          <p:cNvPr id="2" name="Дата 5">
            <a:extLst>
              <a:ext uri="{FF2B5EF4-FFF2-40B4-BE49-F238E27FC236}">
                <a16:creationId xmlns:a16="http://schemas.microsoft.com/office/drawing/2014/main" id="{D737980F-F133-ADFC-97CB-A07963E77D74}"/>
              </a:ext>
            </a:extLst>
          </p:cNvPr>
          <p:cNvSpPr txBox="1">
            <a:spLocks/>
          </p:cNvSpPr>
          <p:nvPr/>
        </p:nvSpPr>
        <p:spPr>
          <a:xfrm>
            <a:off x="2135644" y="5802435"/>
            <a:ext cx="4792693" cy="365125"/>
          </a:xfrm>
          <a:prstGeom prst="rect">
            <a:avLst/>
          </a:prstGeom>
        </p:spPr>
        <p:txBody>
          <a:bodyPr vert="horz" lIns="91440" tIns="45720" rIns="91440" bIns="45720" rtlCol="0" anchor="ctr"/>
          <a:lstStyle>
            <a:defPPr>
              <a:defRPr lang="ru-RU"/>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ru-RU" dirty="0"/>
          </a:p>
        </p:txBody>
      </p:sp>
    </p:spTree>
    <p:extLst>
      <p:ext uri="{BB962C8B-B14F-4D97-AF65-F5344CB8AC3E}">
        <p14:creationId xmlns:p14="http://schemas.microsoft.com/office/powerpoint/2010/main" val="217877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5FD9778-CCF7-349A-6CA3-A84AAD95A051}"/>
              </a:ext>
            </a:extLst>
          </p:cNvPr>
          <p:cNvSpPr>
            <a:spLocks noGrp="1"/>
          </p:cNvSpPr>
          <p:nvPr>
            <p:ph sz="quarter" idx="12"/>
          </p:nvPr>
        </p:nvSpPr>
        <p:spPr>
          <a:xfrm>
            <a:off x="701675" y="1082675"/>
            <a:ext cx="10812754" cy="5134707"/>
          </a:xfrm>
        </p:spPr>
        <p:txBody>
          <a:bodyPr>
            <a:noAutofit/>
          </a:bodyPr>
          <a:lstStyle/>
          <a:p>
            <a:pPr>
              <a:lnSpc>
                <a:spcPct val="100000"/>
              </a:lnSpc>
              <a:spcBef>
                <a:spcPts val="100"/>
              </a:spcBef>
            </a:pPr>
            <a:r>
              <a:rPr lang="ru-RU" sz="1200" b="1" dirty="0">
                <a:solidFill>
                  <a:schemeClr val="accent1"/>
                </a:solidFill>
              </a:rPr>
              <a:t>Как рассчитать среднесписочную численность работников</a:t>
            </a:r>
          </a:p>
          <a:p>
            <a:pPr>
              <a:lnSpc>
                <a:spcPct val="100000"/>
              </a:lnSpc>
              <a:spcBef>
                <a:spcPts val="100"/>
              </a:spcBef>
            </a:pPr>
            <a:r>
              <a:rPr lang="ru-RU" sz="1200" dirty="0"/>
              <a:t/>
            </a:r>
            <a:br>
              <a:rPr lang="ru-RU" sz="1200" dirty="0"/>
            </a:br>
            <a:r>
              <a:rPr lang="ru-RU" sz="1200" b="1" dirty="0"/>
              <a:t>Среднесписочная численность работников за месяц </a:t>
            </a:r>
            <a:r>
              <a:rPr lang="ru-RU" sz="1200" dirty="0"/>
              <a:t>(</a:t>
            </a:r>
            <a:r>
              <a:rPr lang="ru-RU" sz="1200" b="1" dirty="0"/>
              <a:t>графа 2</a:t>
            </a:r>
            <a:r>
              <a:rPr lang="ru-RU" sz="1200" dirty="0"/>
              <a:t>, строки с 02 по 11) исчисляется путем суммирования списочной численности работников за </a:t>
            </a:r>
            <a:r>
              <a:rPr lang="ru-RU" sz="1200" b="1" dirty="0"/>
              <a:t>каждый календарный день </a:t>
            </a:r>
            <a:r>
              <a:rPr lang="ru-RU" sz="1200" dirty="0"/>
              <a:t>месяца (с 1 по 30 или 31 число (для февраля - по 28 или 29 число), включая праздничные (нерабочие) </a:t>
            </a:r>
            <a:br>
              <a:rPr lang="ru-RU" sz="1200" dirty="0"/>
            </a:br>
            <a:r>
              <a:rPr lang="ru-RU" sz="1200" dirty="0"/>
              <a:t>и выходные дни, и деления полученной суммы на число календарных дней месяца (см.п.15). Показатель может быть заполнен с двумя десятичными знаками.</a:t>
            </a:r>
          </a:p>
          <a:p>
            <a:pPr>
              <a:lnSpc>
                <a:spcPct val="100000"/>
              </a:lnSpc>
              <a:spcBef>
                <a:spcPts val="100"/>
              </a:spcBef>
            </a:pPr>
            <a:r>
              <a:rPr lang="ru-RU" sz="1200" dirty="0"/>
              <a:t/>
            </a:r>
            <a:br>
              <a:rPr lang="ru-RU" sz="1200" dirty="0"/>
            </a:br>
            <a:r>
              <a:rPr lang="ru-RU" sz="1200" dirty="0"/>
              <a:t>Расчет среднесписочной численности работников производится на основании ежедневного учета списочной численности работников, которая должна уточняться на основании приказов о приеме, переводе работников на другую работу и прекращении действия трудового договора (контракта).</a:t>
            </a:r>
          </a:p>
          <a:p>
            <a:pPr>
              <a:lnSpc>
                <a:spcPct val="100000"/>
              </a:lnSpc>
              <a:spcBef>
                <a:spcPts val="100"/>
              </a:spcBef>
            </a:pPr>
            <a:r>
              <a:rPr lang="ru-RU" sz="1200" dirty="0"/>
              <a:t/>
            </a:r>
            <a:br>
              <a:rPr lang="ru-RU" sz="1200" dirty="0"/>
            </a:br>
            <a:r>
              <a:rPr lang="ru-RU" sz="1200" dirty="0"/>
              <a:t>Численность работников списочного состава за каждый день должна соответствовать данным табеля учета рабочего времени работников, </a:t>
            </a:r>
            <a:br>
              <a:rPr lang="ru-RU" sz="1200" dirty="0"/>
            </a:br>
            <a:r>
              <a:rPr lang="ru-RU" sz="1200" dirty="0"/>
              <a:t>на основании которого устанавливается численность работников, явившихся и не явившихся на работу.</a:t>
            </a:r>
          </a:p>
          <a:p>
            <a:pPr>
              <a:lnSpc>
                <a:spcPct val="100000"/>
              </a:lnSpc>
              <a:spcBef>
                <a:spcPts val="100"/>
              </a:spcBef>
            </a:pPr>
            <a:r>
              <a:rPr lang="ru-RU" sz="1200" dirty="0"/>
              <a:t/>
            </a:r>
            <a:br>
              <a:rPr lang="ru-RU" sz="1200" dirty="0"/>
            </a:br>
            <a:r>
              <a:rPr lang="ru-RU" sz="1200" dirty="0"/>
              <a:t>Численность работников списочного состава за выходной или праздничный (нерабочий) день принимается равной списочной численности работников за предшествующий рабочий день. </a:t>
            </a:r>
          </a:p>
          <a:p>
            <a:pPr>
              <a:lnSpc>
                <a:spcPct val="100000"/>
              </a:lnSpc>
              <a:spcBef>
                <a:spcPts val="100"/>
              </a:spcBef>
            </a:pPr>
            <a:endParaRPr lang="ru-RU" sz="1200" dirty="0"/>
          </a:p>
          <a:p>
            <a:pPr>
              <a:lnSpc>
                <a:spcPct val="100000"/>
              </a:lnSpc>
              <a:spcBef>
                <a:spcPts val="100"/>
              </a:spcBef>
            </a:pPr>
            <a:r>
              <a:rPr lang="ru-RU" sz="1200" b="1" dirty="0">
                <a:solidFill>
                  <a:schemeClr val="accent1"/>
                </a:solidFill>
              </a:rPr>
              <a:t>Лица, работавшие неполное рабочее время  </a:t>
            </a:r>
            <a:br>
              <a:rPr lang="ru-RU" sz="1200" b="1" dirty="0">
                <a:solidFill>
                  <a:schemeClr val="accent1"/>
                </a:solidFill>
              </a:rPr>
            </a:br>
            <a:r>
              <a:rPr lang="ru-RU" sz="1200" b="1" dirty="0">
                <a:solidFill>
                  <a:schemeClr val="accent1"/>
                </a:solidFill>
              </a:rPr>
              <a:t>         </a:t>
            </a:r>
          </a:p>
          <a:p>
            <a:pPr>
              <a:lnSpc>
                <a:spcPct val="100000"/>
              </a:lnSpc>
              <a:spcBef>
                <a:spcPts val="100"/>
              </a:spcBef>
            </a:pPr>
            <a:r>
              <a:rPr lang="ru-RU" sz="1200" dirty="0"/>
              <a:t>Лица, работавшие </a:t>
            </a:r>
            <a:r>
              <a:rPr lang="ru-RU" sz="1200" b="1" dirty="0"/>
              <a:t>неполное рабочее время </a:t>
            </a:r>
            <a:r>
              <a:rPr lang="ru-RU" sz="1200" dirty="0"/>
              <a:t>при определении среднесписочной численности работников учитываются </a:t>
            </a:r>
            <a:r>
              <a:rPr lang="ru-RU" sz="1200" b="1" dirty="0"/>
              <a:t>пропорционально</a:t>
            </a:r>
            <a:r>
              <a:rPr lang="ru-RU" sz="1200" dirty="0"/>
              <a:t> отработанному времени, исходя из продолжительности рабочего времени, установленной трудовым договором, штатным расписанием.</a:t>
            </a:r>
          </a:p>
          <a:p>
            <a:pPr>
              <a:lnSpc>
                <a:spcPct val="100000"/>
              </a:lnSpc>
              <a:spcBef>
                <a:spcPts val="100"/>
              </a:spcBef>
            </a:pPr>
            <a:endParaRPr lang="ru-RU" sz="1200" dirty="0"/>
          </a:p>
          <a:p>
            <a:pPr>
              <a:lnSpc>
                <a:spcPct val="100000"/>
              </a:lnSpc>
              <a:spcBef>
                <a:spcPts val="100"/>
              </a:spcBef>
            </a:pPr>
            <a:r>
              <a:rPr lang="ru-RU" sz="1200" dirty="0"/>
              <a:t>Работники, которым в соответствии с законодательством Российской Федерации установлена сокращенная продолжительность рабочего времени (в частности: работники в возрасте до 18 лет; работники, занятые на работах с вредными и опасными условиями труда; женщины, работающие </a:t>
            </a:r>
            <a:br>
              <a:rPr lang="ru-RU" sz="1200" dirty="0"/>
            </a:br>
            <a:r>
              <a:rPr lang="ru-RU" sz="1200" dirty="0"/>
              <a:t>в сельской местности; работники, являющиеся инвалидами I и II групп), в среднесписочной численности учитываются как </a:t>
            </a:r>
            <a:r>
              <a:rPr lang="ru-RU" sz="1200" b="1" dirty="0"/>
              <a:t>целые единицы</a:t>
            </a:r>
            <a:r>
              <a:rPr lang="ru-RU" sz="1200" dirty="0"/>
              <a:t>.</a:t>
            </a:r>
          </a:p>
        </p:txBody>
      </p:sp>
      <p:sp>
        <p:nvSpPr>
          <p:cNvPr id="6" name="Заголовок 5">
            <a:extLst>
              <a:ext uri="{FF2B5EF4-FFF2-40B4-BE49-F238E27FC236}">
                <a16:creationId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РАСЧЕТ СРЕДНЕСПИСОЧНОЙ ЧИСЛЕННОСТИ</a:t>
            </a:r>
          </a:p>
        </p:txBody>
      </p:sp>
      <p:sp>
        <p:nvSpPr>
          <p:cNvPr id="3" name="Нижний колонтитул 34">
            <a:extLst>
              <a:ext uri="{FF2B5EF4-FFF2-40B4-BE49-F238E27FC236}">
                <a16:creationId xmlns:a16="http://schemas.microsoft.com/office/drawing/2014/main" id="{ACBBB38C-E9EA-B724-F55B-10E3EEDBE14C}"/>
              </a:ext>
            </a:extLst>
          </p:cNvPr>
          <p:cNvSpPr>
            <a:spLocks noGrp="1"/>
          </p:cNvSpPr>
          <p:nvPr>
            <p:ph type="ftr" sz="quarter" idx="11"/>
          </p:nvPr>
        </p:nvSpPr>
        <p:spPr>
          <a:xfrm>
            <a:off x="320183" y="6448271"/>
            <a:ext cx="10219315" cy="365125"/>
          </a:xfrm>
          <a:prstGeom prst="rect">
            <a:avLst/>
          </a:prstGeom>
        </p:spPr>
        <p:txBody>
          <a:bodyPr/>
          <a:lstStyle/>
          <a:p>
            <a:r>
              <a:rPr lang="ru-RU" dirty="0"/>
              <a:t>Ч</a:t>
            </a:r>
            <a:r>
              <a:rPr lang="ru-RU" sz="1200" dirty="0">
                <a:latin typeface="Arial"/>
                <a:cs typeface="Arial"/>
              </a:rPr>
              <a:t>исленность (списочная, среднесписочная, внешних совместителей, работников, выполнявших работы по договорам ГПХ)</a:t>
            </a:r>
          </a:p>
          <a:p>
            <a:endParaRPr lang="ru-RU" dirty="0"/>
          </a:p>
        </p:txBody>
      </p:sp>
    </p:spTree>
    <p:extLst>
      <p:ext uri="{BB962C8B-B14F-4D97-AF65-F5344CB8AC3E}">
        <p14:creationId xmlns:p14="http://schemas.microsoft.com/office/powerpoint/2010/main" val="2784410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11">
            <a:extLst>
              <a:ext uri="{FF2B5EF4-FFF2-40B4-BE49-F238E27FC236}">
                <a16:creationId xmlns:a16="http://schemas.microsoft.com/office/drawing/2014/main" id="{8C8F1826-F1BF-9BA0-2C0F-5B26BFFE69E9}"/>
              </a:ext>
            </a:extLst>
          </p:cNvPr>
          <p:cNvGraphicFramePr>
            <a:graphicFrameLocks noGrp="1"/>
          </p:cNvGraphicFramePr>
          <p:nvPr>
            <p:extLst>
              <p:ext uri="{D42A27DB-BD31-4B8C-83A1-F6EECF244321}">
                <p14:modId xmlns:p14="http://schemas.microsoft.com/office/powerpoint/2010/main" val="1957905760"/>
              </p:ext>
            </p:extLst>
          </p:nvPr>
        </p:nvGraphicFramePr>
        <p:xfrm>
          <a:off x="2068945" y="1209964"/>
          <a:ext cx="7684655" cy="4969164"/>
        </p:xfrm>
        <a:graphic>
          <a:graphicData uri="http://schemas.openxmlformats.org/drawingml/2006/table">
            <a:tbl>
              <a:tblPr firstRow="1" bandRow="1">
                <a:tableStyleId>{5C22544A-7EE6-4342-B048-85BDC9FD1C3A}</a:tableStyleId>
              </a:tblPr>
              <a:tblGrid>
                <a:gridCol w="2548532">
                  <a:extLst>
                    <a:ext uri="{9D8B030D-6E8A-4147-A177-3AD203B41FA5}">
                      <a16:colId xmlns:a16="http://schemas.microsoft.com/office/drawing/2014/main" val="992331757"/>
                    </a:ext>
                  </a:extLst>
                </a:gridCol>
                <a:gridCol w="2665706">
                  <a:extLst>
                    <a:ext uri="{9D8B030D-6E8A-4147-A177-3AD203B41FA5}">
                      <a16:colId xmlns:a16="http://schemas.microsoft.com/office/drawing/2014/main" val="3677298882"/>
                    </a:ext>
                  </a:extLst>
                </a:gridCol>
                <a:gridCol w="2470417">
                  <a:extLst>
                    <a:ext uri="{9D8B030D-6E8A-4147-A177-3AD203B41FA5}">
                      <a16:colId xmlns:a16="http://schemas.microsoft.com/office/drawing/2014/main" val="2535921558"/>
                    </a:ext>
                  </a:extLst>
                </a:gridCol>
              </a:tblGrid>
              <a:tr h="48430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dirty="0">
                          <a:solidFill>
                            <a:schemeClr val="tx1"/>
                          </a:solidFill>
                          <a:latin typeface="+mn-lt"/>
                          <a:cs typeface="Arial"/>
                        </a:rPr>
                        <a:t>Средняя численность работников, чел</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dirty="0">
                          <a:solidFill>
                            <a:schemeClr val="tx1"/>
                          </a:solidFill>
                          <a:latin typeface="+mn-lt"/>
                          <a:cs typeface="Arial"/>
                        </a:rPr>
                        <a:t>(допускается заполнение с двумя десятичными знаками после запятой)</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b="1" dirty="0">
                        <a:solidFill>
                          <a:schemeClr val="tx1"/>
                        </a:solidFill>
                        <a:latin typeface="+mn-lt"/>
                        <a:cs typeface="Arial"/>
                      </a:endParaRPr>
                    </a:p>
                  </a:txBody>
                  <a:tcP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hMerge="1">
                  <a:txBody>
                    <a:bodyPr/>
                    <a:lstStyle/>
                    <a:p>
                      <a:pPr algn="ctr"/>
                      <a:endParaRPr lang="ru-RU" sz="1000" b="1" dirty="0">
                        <a:solidFill>
                          <a:schemeClr val="tx1"/>
                        </a:solidFill>
                      </a:endParaRPr>
                    </a:p>
                  </a:txBody>
                  <a:tcP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938857036"/>
                  </a:ext>
                </a:extLst>
              </a:tr>
              <a:tr h="35000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dirty="0">
                          <a:solidFill>
                            <a:schemeClr val="tx1"/>
                          </a:solidFill>
                          <a:latin typeface="+mn-lt"/>
                          <a:cs typeface="Arial"/>
                        </a:rPr>
                        <a:t>в том числе</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30043122"/>
                  </a:ext>
                </a:extLst>
              </a:tr>
              <a:tr h="8564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dirty="0">
                          <a:solidFill>
                            <a:schemeClr val="tx1"/>
                          </a:solidFill>
                          <a:latin typeface="+mn-lt"/>
                          <a:cs typeface="Arial"/>
                        </a:rPr>
                        <a:t>Списочного состава </a:t>
                      </a:r>
                      <a:br>
                        <a:rPr lang="ru-RU" sz="1000" b="1" dirty="0">
                          <a:solidFill>
                            <a:schemeClr val="tx1"/>
                          </a:solidFill>
                          <a:latin typeface="+mn-lt"/>
                          <a:cs typeface="Arial"/>
                        </a:rPr>
                      </a:br>
                      <a:r>
                        <a:rPr lang="ru-RU" sz="1000" b="1" dirty="0">
                          <a:solidFill>
                            <a:schemeClr val="tx1"/>
                          </a:solidFill>
                          <a:latin typeface="+mn-lt"/>
                          <a:cs typeface="Arial"/>
                        </a:rPr>
                        <a:t>(без внешних совместителей)</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dirty="0">
                          <a:solidFill>
                            <a:schemeClr val="tx1"/>
                          </a:solidFill>
                          <a:latin typeface="+mn-lt"/>
                          <a:cs typeface="Arial"/>
                        </a:rPr>
                        <a:t>(графа 2)</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spc="-10" dirty="0">
                          <a:solidFill>
                            <a:schemeClr val="tx1"/>
                          </a:solidFill>
                          <a:latin typeface="+mn-lt"/>
                          <a:cs typeface="Arial"/>
                        </a:rPr>
                        <a:t>Внешних совместителей</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spc="-10" dirty="0">
                          <a:solidFill>
                            <a:schemeClr val="tx1"/>
                          </a:solidFill>
                          <a:latin typeface="+mn-lt"/>
                          <a:cs typeface="Arial"/>
                        </a:rPr>
                        <a:t>(графа 3)</a:t>
                      </a:r>
                      <a:endParaRPr lang="ru-RU" sz="1000" b="1" dirty="0">
                        <a:solidFill>
                          <a:schemeClr val="tx1"/>
                        </a:solidFill>
                        <a:latin typeface="+mn-lt"/>
                        <a:cs typeface="Arial"/>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spc="-10" dirty="0">
                          <a:solidFill>
                            <a:schemeClr val="tx1"/>
                          </a:solidFill>
                          <a:latin typeface="+mn-lt"/>
                          <a:cs typeface="Arial"/>
                        </a:rPr>
                        <a:t>Выполнявших работы </a:t>
                      </a:r>
                      <a:br>
                        <a:rPr lang="ru-RU" sz="1000" b="1" spc="-10" dirty="0">
                          <a:solidFill>
                            <a:schemeClr val="tx1"/>
                          </a:solidFill>
                          <a:latin typeface="+mn-lt"/>
                          <a:cs typeface="Arial"/>
                        </a:rPr>
                      </a:br>
                      <a:r>
                        <a:rPr lang="ru-RU" sz="1000" b="1" spc="-10" dirty="0">
                          <a:solidFill>
                            <a:schemeClr val="tx1"/>
                          </a:solidFill>
                          <a:latin typeface="+mn-lt"/>
                          <a:cs typeface="Arial"/>
                        </a:rPr>
                        <a:t>по договорам </a:t>
                      </a:r>
                      <a:br>
                        <a:rPr lang="ru-RU" sz="1000" b="1" spc="-10" dirty="0">
                          <a:solidFill>
                            <a:schemeClr val="tx1"/>
                          </a:solidFill>
                          <a:latin typeface="+mn-lt"/>
                          <a:cs typeface="Arial"/>
                        </a:rPr>
                      </a:br>
                      <a:r>
                        <a:rPr lang="ru-RU" sz="1000" b="1" spc="-10" dirty="0">
                          <a:solidFill>
                            <a:schemeClr val="tx1"/>
                          </a:solidFill>
                          <a:latin typeface="+mn-lt"/>
                          <a:cs typeface="Arial"/>
                        </a:rPr>
                        <a:t>гражданско-правового характера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spc="-10">
                          <a:solidFill>
                            <a:schemeClr val="tx1"/>
                          </a:solidFill>
                          <a:latin typeface="+mn-lt"/>
                          <a:cs typeface="Arial"/>
                        </a:rPr>
                        <a:t>(графа 4)</a:t>
                      </a:r>
                      <a:endParaRPr lang="ru-RU" sz="1000" b="1" dirty="0">
                        <a:solidFill>
                          <a:schemeClr val="tx1"/>
                        </a:solidFill>
                        <a:latin typeface="+mn-lt"/>
                        <a:cs typeface="Arial"/>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917192392"/>
                  </a:ext>
                </a:extLst>
              </a:tr>
              <a:tr h="3278358">
                <a:tc>
                  <a:txBody>
                    <a:bodyPr/>
                    <a:lstStyle/>
                    <a:p>
                      <a:pPr marL="0" marR="118745" lvl="0" algn="ctr" defTabSz="914400" rtl="0" eaLnBrk="1" latinLnBrk="0" hangingPunct="1">
                        <a:lnSpc>
                          <a:spcPct val="100000"/>
                        </a:lnSpc>
                        <a:spcBef>
                          <a:spcPts val="665"/>
                        </a:spcBef>
                      </a:pPr>
                      <a:r>
                        <a:rPr lang="ru-RU" sz="1000" b="0" kern="1200" spc="-25" baseline="0" dirty="0">
                          <a:solidFill>
                            <a:schemeClr val="tx1"/>
                          </a:solidFill>
                          <a:latin typeface="+mn-lt"/>
                          <a:ea typeface="+mn-ea"/>
                          <a:cs typeface="Arial" panose="020B0604020202020204" pitchFamily="34" charset="0"/>
                        </a:rPr>
                        <a:t>Списочная численность работников за каждый календарный день месяца/число календарных дней месяца (с учетом особенностей расчета среднесписочной численности отдельных категорий работников)</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r>
                        <a:rPr lang="ru-RU" sz="1000" b="1" kern="1200" spc="-25" baseline="0" dirty="0">
                          <a:solidFill>
                            <a:schemeClr val="tx1"/>
                          </a:solidFill>
                          <a:latin typeface="+mn-lt"/>
                          <a:ea typeface="+mn-ea"/>
                          <a:cs typeface="Arial" panose="020B0604020202020204" pitchFamily="34" charset="0"/>
                        </a:rPr>
                        <a:t>Кол-во часов, отработанных внешними совместителями/(обычная продолжительность рабочего дня</a:t>
                      </a:r>
                      <a:br>
                        <a:rPr lang="ru-RU" sz="1000" b="1" kern="1200" spc="-25" baseline="0" dirty="0">
                          <a:solidFill>
                            <a:schemeClr val="tx1"/>
                          </a:solidFill>
                          <a:latin typeface="+mn-lt"/>
                          <a:ea typeface="+mn-ea"/>
                          <a:cs typeface="Arial" panose="020B0604020202020204" pitchFamily="34" charset="0"/>
                        </a:rPr>
                      </a:br>
                      <a:r>
                        <a:rPr lang="ru-RU" sz="1000" b="1" kern="1200" spc="-25" baseline="0" dirty="0">
                          <a:solidFill>
                            <a:schemeClr val="tx1"/>
                          </a:solidFill>
                          <a:latin typeface="+mn-lt"/>
                          <a:ea typeface="+mn-ea"/>
                          <a:cs typeface="Arial" panose="020B0604020202020204" pitchFamily="34" charset="0"/>
                        </a:rPr>
                        <a:t> в организации </a:t>
                      </a:r>
                      <a:br>
                        <a:rPr lang="ru-RU" sz="1000" b="1" kern="1200" spc="-25" baseline="0" dirty="0">
                          <a:solidFill>
                            <a:schemeClr val="tx1"/>
                          </a:solidFill>
                          <a:latin typeface="+mn-lt"/>
                          <a:ea typeface="+mn-ea"/>
                          <a:cs typeface="Arial" panose="020B0604020202020204" pitchFamily="34" charset="0"/>
                        </a:rPr>
                      </a:br>
                      <a:r>
                        <a:rPr lang="ru-RU" sz="1000" b="1" kern="1200" spc="-25" baseline="0" dirty="0">
                          <a:solidFill>
                            <a:schemeClr val="tx1"/>
                          </a:solidFill>
                          <a:latin typeface="+mn-lt"/>
                          <a:ea typeface="+mn-ea"/>
                          <a:cs typeface="Arial" panose="020B0604020202020204" pitchFamily="34" charset="0"/>
                        </a:rPr>
                        <a:t>(в часах)/кол-во рабочих дней </a:t>
                      </a:r>
                      <a:br>
                        <a:rPr lang="ru-RU" sz="1000" b="1" kern="1200" spc="-25" baseline="0" dirty="0">
                          <a:solidFill>
                            <a:schemeClr val="tx1"/>
                          </a:solidFill>
                          <a:latin typeface="+mn-lt"/>
                          <a:ea typeface="+mn-ea"/>
                          <a:cs typeface="Arial" panose="020B0604020202020204" pitchFamily="34" charset="0"/>
                        </a:rPr>
                      </a:br>
                      <a:r>
                        <a:rPr lang="ru-RU" sz="1000" b="1" kern="1200" spc="-25" baseline="0" dirty="0">
                          <a:solidFill>
                            <a:schemeClr val="tx1"/>
                          </a:solidFill>
                          <a:latin typeface="+mn-lt"/>
                          <a:ea typeface="+mn-ea"/>
                          <a:cs typeface="Arial" panose="020B0604020202020204" pitchFamily="34" charset="0"/>
                        </a:rPr>
                        <a:t>в месяце)</a:t>
                      </a:r>
                      <a:endParaRPr sz="1000" b="1" kern="1200" spc="-25" baseline="0" dirty="0">
                        <a:solidFill>
                          <a:schemeClr val="tx1"/>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r>
                        <a:rPr lang="ru-RU" sz="1000" b="1" kern="1200" spc="-25" baseline="0" dirty="0">
                          <a:solidFill>
                            <a:schemeClr val="tx1"/>
                          </a:solidFill>
                          <a:latin typeface="+mn-lt"/>
                          <a:ea typeface="+mn-ea"/>
                          <a:cs typeface="Arial" panose="020B0604020202020204" pitchFamily="34" charset="0"/>
                        </a:rPr>
                        <a:t>(Численность </a:t>
                      </a:r>
                      <a:r>
                        <a:rPr lang="ru-RU" sz="1000" b="1" kern="1200" spc="-25" baseline="0" dirty="0" err="1">
                          <a:solidFill>
                            <a:schemeClr val="tx1"/>
                          </a:solidFill>
                          <a:latin typeface="+mn-lt"/>
                          <a:ea typeface="+mn-ea"/>
                          <a:cs typeface="Arial" panose="020B0604020202020204" pitchFamily="34" charset="0"/>
                        </a:rPr>
                        <a:t>физ.лиц</a:t>
                      </a:r>
                      <a:r>
                        <a:rPr lang="ru-RU" sz="1000" b="1" kern="1200" spc="-25" baseline="0" dirty="0">
                          <a:solidFill>
                            <a:schemeClr val="tx1"/>
                          </a:solidFill>
                          <a:latin typeface="+mn-lt"/>
                          <a:ea typeface="+mn-ea"/>
                          <a:cs typeface="Arial" panose="020B0604020202020204" pitchFamily="34" charset="0"/>
                        </a:rPr>
                        <a:t>, занятых </a:t>
                      </a:r>
                      <a:br>
                        <a:rPr lang="ru-RU" sz="1000" b="1" kern="1200" spc="-25" baseline="0" dirty="0">
                          <a:solidFill>
                            <a:schemeClr val="tx1"/>
                          </a:solidFill>
                          <a:latin typeface="+mn-lt"/>
                          <a:ea typeface="+mn-ea"/>
                          <a:cs typeface="Arial" panose="020B0604020202020204" pitchFamily="34" charset="0"/>
                        </a:rPr>
                      </a:br>
                      <a:r>
                        <a:rPr lang="ru-RU" sz="1000" b="1" kern="1200" spc="-25" baseline="0" dirty="0">
                          <a:solidFill>
                            <a:schemeClr val="tx1"/>
                          </a:solidFill>
                          <a:latin typeface="+mn-lt"/>
                          <a:ea typeface="+mn-ea"/>
                          <a:cs typeface="Arial" panose="020B0604020202020204" pitchFamily="34" charset="0"/>
                        </a:rPr>
                        <a:t>по ГПД на 1-ое число месяца + Численность </a:t>
                      </a:r>
                      <a:r>
                        <a:rPr lang="ru-RU" sz="1000" b="1" kern="1200" spc="-25" baseline="0" dirty="0" err="1">
                          <a:solidFill>
                            <a:schemeClr val="tx1"/>
                          </a:solidFill>
                          <a:latin typeface="+mn-lt"/>
                          <a:ea typeface="+mn-ea"/>
                          <a:cs typeface="Arial" panose="020B0604020202020204" pitchFamily="34" charset="0"/>
                        </a:rPr>
                        <a:t>физ.лиц</a:t>
                      </a:r>
                      <a:r>
                        <a:rPr lang="ru-RU" sz="1000" b="1" kern="1200" spc="-25" baseline="0" dirty="0">
                          <a:solidFill>
                            <a:schemeClr val="tx1"/>
                          </a:solidFill>
                          <a:latin typeface="+mn-lt"/>
                          <a:ea typeface="+mn-ea"/>
                          <a:cs typeface="Arial" panose="020B0604020202020204" pitchFamily="34" charset="0"/>
                        </a:rPr>
                        <a:t>, занятых </a:t>
                      </a:r>
                      <a:br>
                        <a:rPr lang="ru-RU" sz="1000" b="1" kern="1200" spc="-25" baseline="0" dirty="0">
                          <a:solidFill>
                            <a:schemeClr val="tx1"/>
                          </a:solidFill>
                          <a:latin typeface="+mn-lt"/>
                          <a:ea typeface="+mn-ea"/>
                          <a:cs typeface="Arial" panose="020B0604020202020204" pitchFamily="34" charset="0"/>
                        </a:rPr>
                      </a:br>
                      <a:r>
                        <a:rPr lang="ru-RU" sz="1000" b="1" kern="1200" spc="-25" baseline="0" dirty="0">
                          <a:solidFill>
                            <a:schemeClr val="tx1"/>
                          </a:solidFill>
                          <a:latin typeface="+mn-lt"/>
                          <a:ea typeface="+mn-ea"/>
                          <a:cs typeface="Arial" panose="020B0604020202020204" pitchFamily="34" charset="0"/>
                        </a:rPr>
                        <a:t>по ГПД </a:t>
                      </a:r>
                      <a:br>
                        <a:rPr lang="ru-RU" sz="1000" b="1" kern="1200" spc="-25" baseline="0" dirty="0">
                          <a:solidFill>
                            <a:schemeClr val="tx1"/>
                          </a:solidFill>
                          <a:latin typeface="+mn-lt"/>
                          <a:ea typeface="+mn-ea"/>
                          <a:cs typeface="Arial" panose="020B0604020202020204" pitchFamily="34" charset="0"/>
                        </a:rPr>
                      </a:br>
                      <a:r>
                        <a:rPr lang="ru-RU" sz="1000" b="1" kern="1200" spc="-25" baseline="0" dirty="0">
                          <a:solidFill>
                            <a:schemeClr val="tx1"/>
                          </a:solidFill>
                          <a:latin typeface="+mn-lt"/>
                          <a:ea typeface="+mn-ea"/>
                          <a:cs typeface="Arial" panose="020B0604020202020204" pitchFamily="34" charset="0"/>
                        </a:rPr>
                        <a:t>на 2ое число месяца+…..+ Численность </a:t>
                      </a:r>
                      <a:r>
                        <a:rPr lang="ru-RU" sz="1000" b="1" kern="1200" spc="-25" baseline="0" dirty="0" err="1">
                          <a:solidFill>
                            <a:schemeClr val="tx1"/>
                          </a:solidFill>
                          <a:latin typeface="+mn-lt"/>
                          <a:ea typeface="+mn-ea"/>
                          <a:cs typeface="Arial" panose="020B0604020202020204" pitchFamily="34" charset="0"/>
                        </a:rPr>
                        <a:t>физ.лиц</a:t>
                      </a:r>
                      <a:r>
                        <a:rPr lang="ru-RU" sz="1000" b="1" kern="1200" spc="-25" baseline="0" dirty="0">
                          <a:solidFill>
                            <a:schemeClr val="tx1"/>
                          </a:solidFill>
                          <a:latin typeface="+mn-lt"/>
                          <a:ea typeface="+mn-ea"/>
                          <a:cs typeface="Arial" panose="020B0604020202020204" pitchFamily="34" charset="0"/>
                        </a:rPr>
                        <a:t>, занятых </a:t>
                      </a:r>
                      <a:br>
                        <a:rPr lang="ru-RU" sz="1000" b="1" kern="1200" spc="-25" baseline="0" dirty="0">
                          <a:solidFill>
                            <a:schemeClr val="tx1"/>
                          </a:solidFill>
                          <a:latin typeface="+mn-lt"/>
                          <a:ea typeface="+mn-ea"/>
                          <a:cs typeface="Arial" panose="020B0604020202020204" pitchFamily="34" charset="0"/>
                        </a:rPr>
                      </a:br>
                      <a:r>
                        <a:rPr lang="ru-RU" sz="1000" b="1" kern="1200" spc="-25" baseline="0" dirty="0">
                          <a:solidFill>
                            <a:schemeClr val="tx1"/>
                          </a:solidFill>
                          <a:latin typeface="+mn-lt"/>
                          <a:ea typeface="+mn-ea"/>
                          <a:cs typeface="Arial" panose="020B0604020202020204" pitchFamily="34" charset="0"/>
                        </a:rPr>
                        <a:t>по ГПД на последнее число месяца)/Кол-во календарных дней </a:t>
                      </a:r>
                      <a:br>
                        <a:rPr lang="ru-RU" sz="1000" b="1" kern="1200" spc="-25" baseline="0" dirty="0">
                          <a:solidFill>
                            <a:schemeClr val="tx1"/>
                          </a:solidFill>
                          <a:latin typeface="+mn-lt"/>
                          <a:ea typeface="+mn-ea"/>
                          <a:cs typeface="Arial" panose="020B0604020202020204" pitchFamily="34" charset="0"/>
                        </a:rPr>
                      </a:br>
                      <a:r>
                        <a:rPr lang="ru-RU" sz="1000" b="1" kern="1200" spc="-25" baseline="0" dirty="0">
                          <a:solidFill>
                            <a:schemeClr val="tx1"/>
                          </a:solidFill>
                          <a:latin typeface="+mn-lt"/>
                          <a:ea typeface="+mn-ea"/>
                          <a:cs typeface="Arial" panose="020B0604020202020204" pitchFamily="34" charset="0"/>
                        </a:rPr>
                        <a:t>в месяце</a:t>
                      </a:r>
                      <a:endParaRPr sz="1000" b="1" kern="1200" spc="-25" baseline="0" dirty="0">
                        <a:solidFill>
                          <a:schemeClr val="tx1"/>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1681453"/>
                  </a:ext>
                </a:extLst>
              </a:tr>
            </a:tbl>
          </a:graphicData>
        </a:graphic>
      </p:graphicFrame>
      <p:sp>
        <p:nvSpPr>
          <p:cNvPr id="6" name="Заголовок 5">
            <a:extLst>
              <a:ext uri="{FF2B5EF4-FFF2-40B4-BE49-F238E27FC236}">
                <a16:creationId xmlns:a16="http://schemas.microsoft.com/office/drawing/2014/main" id="{C122D69A-816D-A113-B4FF-064A5D68FDF9}"/>
              </a:ext>
            </a:extLst>
          </p:cNvPr>
          <p:cNvSpPr>
            <a:spLocks noGrp="1"/>
          </p:cNvSpPr>
          <p:nvPr>
            <p:ph type="title"/>
          </p:nvPr>
        </p:nvSpPr>
        <p:spPr>
          <a:xfrm>
            <a:off x="599661" y="397564"/>
            <a:ext cx="9518374" cy="516836"/>
          </a:xfrm>
          <a:prstGeom prst="rect">
            <a:avLst/>
          </a:prstGeom>
        </p:spPr>
        <p:txBody>
          <a:bodyPr>
            <a:normAutofit fontScale="90000"/>
          </a:bodyPr>
          <a:lstStyle/>
          <a:p>
            <a:r>
              <a:rPr lang="ru-RU" dirty="0"/>
              <a:t>СРЕДНЯЯ ЧИСЛЕННОСТЬ ВНЕШНИХ СОВМЕСТИТЕЛЕЙ </a:t>
            </a:r>
            <a:br>
              <a:rPr lang="ru-RU" dirty="0"/>
            </a:br>
            <a:r>
              <a:rPr lang="ru-RU" dirty="0"/>
              <a:t>И РАБОТНИКОВ, ВЫПОЛНЯВШИХ РАБОТУ ПО ДОГОВОРАМ ГПХ</a:t>
            </a:r>
          </a:p>
        </p:txBody>
      </p:sp>
      <p:sp>
        <p:nvSpPr>
          <p:cNvPr id="2" name="Нижний колонтитул 34">
            <a:extLst>
              <a:ext uri="{FF2B5EF4-FFF2-40B4-BE49-F238E27FC236}">
                <a16:creationId xmlns:a16="http://schemas.microsoft.com/office/drawing/2014/main" id="{574A8F8D-0181-37F4-42DC-CB2DD128C860}"/>
              </a:ext>
            </a:extLst>
          </p:cNvPr>
          <p:cNvSpPr>
            <a:spLocks noGrp="1"/>
          </p:cNvSpPr>
          <p:nvPr>
            <p:ph type="ftr" sz="quarter" idx="11"/>
          </p:nvPr>
        </p:nvSpPr>
        <p:spPr>
          <a:xfrm>
            <a:off x="320183" y="6448271"/>
            <a:ext cx="10219315" cy="365125"/>
          </a:xfrm>
          <a:prstGeom prst="rect">
            <a:avLst/>
          </a:prstGeom>
        </p:spPr>
        <p:txBody>
          <a:bodyPr/>
          <a:lstStyle/>
          <a:p>
            <a:r>
              <a:rPr lang="ru-RU" dirty="0"/>
              <a:t>Ч</a:t>
            </a:r>
            <a:r>
              <a:rPr lang="ru-RU" sz="1200" dirty="0">
                <a:latin typeface="Arial"/>
                <a:cs typeface="Arial"/>
              </a:rPr>
              <a:t>исленность (списочная, среднесписочная, внешних совместителей, работников, выполнявших работы по договорам ГПХ)</a:t>
            </a:r>
          </a:p>
          <a:p>
            <a:endParaRPr lang="ru-RU" dirty="0"/>
          </a:p>
        </p:txBody>
      </p:sp>
    </p:spTree>
    <p:extLst>
      <p:ext uri="{BB962C8B-B14F-4D97-AF65-F5344CB8AC3E}">
        <p14:creationId xmlns:p14="http://schemas.microsoft.com/office/powerpoint/2010/main" val="390388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5FD9778-CCF7-349A-6CA3-A84AAD95A051}"/>
              </a:ext>
            </a:extLst>
          </p:cNvPr>
          <p:cNvSpPr>
            <a:spLocks noGrp="1"/>
          </p:cNvSpPr>
          <p:nvPr>
            <p:ph sz="quarter" idx="12"/>
          </p:nvPr>
        </p:nvSpPr>
        <p:spPr>
          <a:xfrm>
            <a:off x="695325" y="1074416"/>
            <a:ext cx="10812754" cy="5134707"/>
          </a:xfrm>
        </p:spPr>
        <p:txBody>
          <a:bodyPr>
            <a:noAutofit/>
          </a:bodyPr>
          <a:lstStyle/>
          <a:p>
            <a:r>
              <a:rPr lang="ru-RU" sz="1200" dirty="0"/>
              <a:t>Пример расчета среднесписочной численности работников, выполнявших работу полный рабочий день, в организации (работающей по графику пятидневной рабочей недели) за отчетный месяц</a:t>
            </a:r>
            <a:br>
              <a:rPr lang="ru-RU" sz="1200" dirty="0"/>
            </a:br>
            <a:endParaRPr lang="ru-RU" sz="1200" dirty="0"/>
          </a:p>
        </p:txBody>
      </p:sp>
      <p:sp>
        <p:nvSpPr>
          <p:cNvPr id="6" name="Заголовок 5">
            <a:extLst>
              <a:ext uri="{FF2B5EF4-FFF2-40B4-BE49-F238E27FC236}">
                <a16:creationId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ПРИМЕРЫ РАСЧЕТА СРЕДНЕСПИСОЧНОЙ ЧИСЛЕННОСТИ</a:t>
            </a:r>
          </a:p>
        </p:txBody>
      </p:sp>
      <p:sp>
        <p:nvSpPr>
          <p:cNvPr id="3" name="Нижний колонтитул 34">
            <a:extLst>
              <a:ext uri="{FF2B5EF4-FFF2-40B4-BE49-F238E27FC236}">
                <a16:creationId xmlns:a16="http://schemas.microsoft.com/office/drawing/2014/main" id="{ACBBB38C-E9EA-B724-F55B-10E3EEDBE14C}"/>
              </a:ext>
            </a:extLst>
          </p:cNvPr>
          <p:cNvSpPr>
            <a:spLocks noGrp="1"/>
          </p:cNvSpPr>
          <p:nvPr>
            <p:ph type="ftr" sz="quarter" idx="11"/>
          </p:nvPr>
        </p:nvSpPr>
        <p:spPr>
          <a:xfrm>
            <a:off x="320183" y="6448271"/>
            <a:ext cx="10219315" cy="365125"/>
          </a:xfrm>
          <a:prstGeom prst="rect">
            <a:avLst/>
          </a:prstGeom>
        </p:spPr>
        <p:txBody>
          <a:bodyPr/>
          <a:lstStyle/>
          <a:p>
            <a:r>
              <a:rPr lang="ru-RU" dirty="0"/>
              <a:t>Ч</a:t>
            </a:r>
            <a:r>
              <a:rPr lang="ru-RU" sz="1200" dirty="0">
                <a:latin typeface="Arial"/>
                <a:cs typeface="Arial"/>
              </a:rPr>
              <a:t>исленность (списочная, среднесписочная, внешних совместителей, работников, выполнявших работы по договорам ГПХ)</a:t>
            </a:r>
          </a:p>
          <a:p>
            <a:endParaRPr lang="ru-RU" dirty="0"/>
          </a:p>
        </p:txBody>
      </p:sp>
      <p:sp>
        <p:nvSpPr>
          <p:cNvPr id="5" name="TextBox 4">
            <a:extLst>
              <a:ext uri="{FF2B5EF4-FFF2-40B4-BE49-F238E27FC236}">
                <a16:creationId xmlns:a16="http://schemas.microsoft.com/office/drawing/2014/main" id="{3D022BD1-9486-C4BE-33E7-02199C2D4D28}"/>
              </a:ext>
            </a:extLst>
          </p:cNvPr>
          <p:cNvSpPr txBox="1"/>
          <p:nvPr/>
        </p:nvSpPr>
        <p:spPr>
          <a:xfrm>
            <a:off x="695325" y="5704914"/>
            <a:ext cx="9133999" cy="646331"/>
          </a:xfrm>
          <a:prstGeom prst="rect">
            <a:avLst/>
          </a:prstGeom>
          <a:noFill/>
        </p:spPr>
        <p:txBody>
          <a:bodyPr wrap="square">
            <a:spAutoFit/>
          </a:bodyPr>
          <a:lstStyle/>
          <a:p>
            <a:r>
              <a:rPr lang="ru-RU" sz="1200" dirty="0"/>
              <a:t>В данном примере сумма численности работников списочного состава за все дни месяца, подлежащих включению </a:t>
            </a:r>
            <a:br>
              <a:rPr lang="ru-RU" sz="1200" dirty="0"/>
            </a:br>
            <a:r>
              <a:rPr lang="ru-RU" sz="1200" dirty="0"/>
              <a:t>в среднесписочную численность, составляет 8675, календарное число дней в месяце – 31, среднесписочная численность работников за месяц в этом случае составила 279,8 человека (8675/31)</a:t>
            </a:r>
          </a:p>
        </p:txBody>
      </p:sp>
      <p:graphicFrame>
        <p:nvGraphicFramePr>
          <p:cNvPr id="4" name="Таблица 3">
            <a:extLst>
              <a:ext uri="{FF2B5EF4-FFF2-40B4-BE49-F238E27FC236}">
                <a16:creationId xmlns:a16="http://schemas.microsoft.com/office/drawing/2014/main" id="{BE95BB25-F17F-2433-E80A-E95C86269A69}"/>
              </a:ext>
            </a:extLst>
          </p:cNvPr>
          <p:cNvGraphicFramePr>
            <a:graphicFrameLocks noGrp="1"/>
          </p:cNvGraphicFramePr>
          <p:nvPr>
            <p:extLst>
              <p:ext uri="{D42A27DB-BD31-4B8C-83A1-F6EECF244321}">
                <p14:modId xmlns:p14="http://schemas.microsoft.com/office/powerpoint/2010/main" val="1360439701"/>
              </p:ext>
            </p:extLst>
          </p:nvPr>
        </p:nvGraphicFramePr>
        <p:xfrm>
          <a:off x="949544" y="1562508"/>
          <a:ext cx="4766016" cy="4074063"/>
        </p:xfrm>
        <a:graphic>
          <a:graphicData uri="http://schemas.openxmlformats.org/drawingml/2006/table">
            <a:tbl>
              <a:tblPr firstRow="1" bandRow="1">
                <a:tableStyleId>{5940675A-B579-460E-94D1-54222C63F5DA}</a:tableStyleId>
              </a:tblPr>
              <a:tblGrid>
                <a:gridCol w="1191504">
                  <a:extLst>
                    <a:ext uri="{9D8B030D-6E8A-4147-A177-3AD203B41FA5}">
                      <a16:colId xmlns:a16="http://schemas.microsoft.com/office/drawing/2014/main" val="203061325"/>
                    </a:ext>
                  </a:extLst>
                </a:gridCol>
                <a:gridCol w="1191504">
                  <a:extLst>
                    <a:ext uri="{9D8B030D-6E8A-4147-A177-3AD203B41FA5}">
                      <a16:colId xmlns:a16="http://schemas.microsoft.com/office/drawing/2014/main" val="3827786851"/>
                    </a:ext>
                  </a:extLst>
                </a:gridCol>
                <a:gridCol w="1191504">
                  <a:extLst>
                    <a:ext uri="{9D8B030D-6E8A-4147-A177-3AD203B41FA5}">
                      <a16:colId xmlns:a16="http://schemas.microsoft.com/office/drawing/2014/main" val="1776255486"/>
                    </a:ext>
                  </a:extLst>
                </a:gridCol>
                <a:gridCol w="1191504">
                  <a:extLst>
                    <a:ext uri="{9D8B030D-6E8A-4147-A177-3AD203B41FA5}">
                      <a16:colId xmlns:a16="http://schemas.microsoft.com/office/drawing/2014/main" val="1080369648"/>
                    </a:ext>
                  </a:extLst>
                </a:gridCol>
              </a:tblGrid>
              <a:tr h="535727">
                <a:tc>
                  <a:txBody>
                    <a:bodyPr/>
                    <a:lstStyle/>
                    <a:p>
                      <a:pPr marL="0" algn="ctr" defTabSz="914400" rtl="0" eaLnBrk="1" fontAlgn="ctr" latinLnBrk="0" hangingPunct="1"/>
                      <a:r>
                        <a:rPr lang="ru-RU" sz="1000" b="1" u="none" strike="noStrike" kern="1200" dirty="0">
                          <a:solidFill>
                            <a:schemeClr val="tx1"/>
                          </a:solidFill>
                          <a:effectLst/>
                          <a:latin typeface="+mn-lt"/>
                          <a:ea typeface="+mn-ea"/>
                          <a:cs typeface="+mn-cs"/>
                        </a:rPr>
                        <a:t>Числа месяца</a:t>
                      </a:r>
                    </a:p>
                  </a:txBody>
                  <a:tcPr marL="3605"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u="none" strike="noStrike">
                          <a:effectLst/>
                        </a:rPr>
                        <a:t>Списочная </a:t>
                      </a:r>
                      <a:r>
                        <a:rPr lang="ru-RU" sz="1000" b="1" u="none" strike="noStrike" dirty="0">
                          <a:effectLst/>
                        </a:rPr>
                        <a:t>численность работников</a:t>
                      </a:r>
                      <a:endParaRPr lang="ru-RU" sz="1000" b="1" i="0" u="none" strike="noStrike" dirty="0">
                        <a:solidFill>
                          <a:srgbClr val="282A2E"/>
                        </a:solidFill>
                        <a:effectLst/>
                        <a:latin typeface="Arial" panose="020B0604020202020204" pitchFamily="34" charset="0"/>
                      </a:endParaRP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u="none" strike="noStrike">
                          <a:effectLst/>
                        </a:rPr>
                        <a:t>В том числе не включаются в среднесписочную</a:t>
                      </a:r>
                      <a:endParaRPr lang="ru-RU" sz="1000" b="1" i="0" u="none" strike="noStrike" dirty="0">
                        <a:solidFill>
                          <a:srgbClr val="282A2E"/>
                        </a:solidFill>
                        <a:effectLst/>
                        <a:latin typeface="Arial" panose="020B0604020202020204" pitchFamily="34" charset="0"/>
                      </a:endParaRP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i="0" u="none" strike="noStrike" dirty="0">
                          <a:solidFill>
                            <a:srgbClr val="282A2E"/>
                          </a:solidFill>
                          <a:effectLst/>
                          <a:latin typeface="Arial" panose="020B0604020202020204" pitchFamily="34" charset="0"/>
                        </a:rPr>
                        <a:t>Включаются в среднесписочную</a:t>
                      </a: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extLst>
                  <a:ext uri="{0D108BD9-81ED-4DB2-BD59-A6C34878D82A}">
                    <a16:rowId xmlns:a16="http://schemas.microsoft.com/office/drawing/2014/main" val="4125146242"/>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1</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253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a:solidFill>
                            <a:srgbClr val="282A2E"/>
                          </a:solidFill>
                          <a:effectLst/>
                          <a:latin typeface="Arial" panose="020B0604020202020204" pitchFamily="34" charset="0"/>
                        </a:rPr>
                        <a:t>3</a:t>
                      </a:r>
                      <a:endParaRPr lang="ru-RU" sz="1000" b="0"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250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77098443"/>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257</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254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52436766"/>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3 (суббота)</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257</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254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82462272"/>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4 (воскресенье)</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257</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254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48662196"/>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260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257</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16293833"/>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6</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268</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265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18356445"/>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7</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268</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265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32988389"/>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8</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269</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95005109"/>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9</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267</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05266334"/>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10 (суббота)</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267</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45776148"/>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11 (воскресенье)</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267</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68112246"/>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12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271</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38000104"/>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13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279</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276</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54984099"/>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14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278</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07886099"/>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15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279</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279</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14274585"/>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16</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282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282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73861173"/>
                  </a:ext>
                </a:extLst>
              </a:tr>
            </a:tbl>
          </a:graphicData>
        </a:graphic>
      </p:graphicFrame>
      <p:graphicFrame>
        <p:nvGraphicFramePr>
          <p:cNvPr id="7" name="Таблица 6">
            <a:extLst>
              <a:ext uri="{FF2B5EF4-FFF2-40B4-BE49-F238E27FC236}">
                <a16:creationId xmlns:a16="http://schemas.microsoft.com/office/drawing/2014/main" id="{E0A06CF4-BE05-BD41-8EA7-09DCA0A0E75A}"/>
              </a:ext>
            </a:extLst>
          </p:cNvPr>
          <p:cNvGraphicFramePr>
            <a:graphicFrameLocks noGrp="1"/>
          </p:cNvGraphicFramePr>
          <p:nvPr>
            <p:extLst>
              <p:ext uri="{D42A27DB-BD31-4B8C-83A1-F6EECF244321}">
                <p14:modId xmlns:p14="http://schemas.microsoft.com/office/powerpoint/2010/main" val="933430839"/>
              </p:ext>
            </p:extLst>
          </p:nvPr>
        </p:nvGraphicFramePr>
        <p:xfrm>
          <a:off x="6476442" y="1570673"/>
          <a:ext cx="4766016" cy="4085728"/>
        </p:xfrm>
        <a:graphic>
          <a:graphicData uri="http://schemas.openxmlformats.org/drawingml/2006/table">
            <a:tbl>
              <a:tblPr firstRow="1" bandRow="1">
                <a:tableStyleId>{5940675A-B579-460E-94D1-54222C63F5DA}</a:tableStyleId>
              </a:tblPr>
              <a:tblGrid>
                <a:gridCol w="1191504">
                  <a:extLst>
                    <a:ext uri="{9D8B030D-6E8A-4147-A177-3AD203B41FA5}">
                      <a16:colId xmlns:a16="http://schemas.microsoft.com/office/drawing/2014/main" val="203061325"/>
                    </a:ext>
                  </a:extLst>
                </a:gridCol>
                <a:gridCol w="1191504">
                  <a:extLst>
                    <a:ext uri="{9D8B030D-6E8A-4147-A177-3AD203B41FA5}">
                      <a16:colId xmlns:a16="http://schemas.microsoft.com/office/drawing/2014/main" val="3827786851"/>
                    </a:ext>
                  </a:extLst>
                </a:gridCol>
                <a:gridCol w="1191504">
                  <a:extLst>
                    <a:ext uri="{9D8B030D-6E8A-4147-A177-3AD203B41FA5}">
                      <a16:colId xmlns:a16="http://schemas.microsoft.com/office/drawing/2014/main" val="1776255486"/>
                    </a:ext>
                  </a:extLst>
                </a:gridCol>
                <a:gridCol w="1191504">
                  <a:extLst>
                    <a:ext uri="{9D8B030D-6E8A-4147-A177-3AD203B41FA5}">
                      <a16:colId xmlns:a16="http://schemas.microsoft.com/office/drawing/2014/main" val="1080369648"/>
                    </a:ext>
                  </a:extLst>
                </a:gridCol>
              </a:tblGrid>
              <a:tr h="535727">
                <a:tc>
                  <a:txBody>
                    <a:bodyPr/>
                    <a:lstStyle/>
                    <a:p>
                      <a:pPr marL="0" algn="ctr" defTabSz="914400" rtl="0" eaLnBrk="1" fontAlgn="ctr" latinLnBrk="0" hangingPunct="1"/>
                      <a:r>
                        <a:rPr lang="ru-RU" sz="1000" b="1" u="none" strike="noStrike" kern="1200" dirty="0">
                          <a:solidFill>
                            <a:schemeClr val="tx1"/>
                          </a:solidFill>
                          <a:effectLst/>
                          <a:latin typeface="+mn-lt"/>
                          <a:ea typeface="+mn-ea"/>
                          <a:cs typeface="+mn-cs"/>
                        </a:rPr>
                        <a:t>Числа месяца</a:t>
                      </a:r>
                    </a:p>
                  </a:txBody>
                  <a:tcPr marL="3605"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u="none" strike="noStrike">
                          <a:effectLst/>
                        </a:rPr>
                        <a:t>Списочная </a:t>
                      </a:r>
                      <a:r>
                        <a:rPr lang="ru-RU" sz="1000" b="1" u="none" strike="noStrike" dirty="0">
                          <a:effectLst/>
                        </a:rPr>
                        <a:t>численность работников</a:t>
                      </a:r>
                      <a:endParaRPr lang="ru-RU" sz="1000" b="1" i="0" u="none" strike="noStrike" dirty="0">
                        <a:solidFill>
                          <a:srgbClr val="282A2E"/>
                        </a:solidFill>
                        <a:effectLst/>
                        <a:latin typeface="Arial" panose="020B0604020202020204" pitchFamily="34" charset="0"/>
                      </a:endParaRP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u="none" strike="noStrike">
                          <a:effectLst/>
                        </a:rPr>
                        <a:t>В том числе не включаются в среднесписочную</a:t>
                      </a:r>
                      <a:endParaRPr lang="ru-RU" sz="1000" b="1" i="0" u="none" strike="noStrike" dirty="0">
                        <a:solidFill>
                          <a:srgbClr val="282A2E"/>
                        </a:solidFill>
                        <a:effectLst/>
                        <a:latin typeface="Arial" panose="020B0604020202020204" pitchFamily="34" charset="0"/>
                      </a:endParaRP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i="0" u="none" strike="noStrike" dirty="0">
                          <a:solidFill>
                            <a:srgbClr val="282A2E"/>
                          </a:solidFill>
                          <a:effectLst/>
                          <a:latin typeface="Arial" panose="020B0604020202020204" pitchFamily="34" charset="0"/>
                        </a:rPr>
                        <a:t>Включаются в среднесписочную</a:t>
                      </a: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extLst>
                  <a:ext uri="{0D108BD9-81ED-4DB2-BD59-A6C34878D82A}">
                    <a16:rowId xmlns:a16="http://schemas.microsoft.com/office/drawing/2014/main" val="4125146242"/>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17 (суббота)</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282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282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77098443"/>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18 (воскресенье)</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282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282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52436766"/>
                  </a:ext>
                </a:extLst>
              </a:tr>
              <a:tr h="232811">
                <a:tc>
                  <a:txBody>
                    <a:bodyPr/>
                    <a:lstStyle/>
                    <a:p>
                      <a:pPr algn="ctr" rtl="0" fontAlgn="ctr"/>
                      <a:r>
                        <a:rPr lang="ru-RU" sz="1000" b="0" i="0" u="none" strike="noStrike" dirty="0">
                          <a:solidFill>
                            <a:srgbClr val="282A2E"/>
                          </a:solidFill>
                          <a:effectLst/>
                          <a:latin typeface="Arial" panose="020B0604020202020204" pitchFamily="34" charset="0"/>
                        </a:rPr>
                        <a:t>19</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284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284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82462272"/>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20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286</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286</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48662196"/>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21</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291</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291</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16293833"/>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22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18356445"/>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23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a:solidFill>
                            <a:srgbClr val="282A2E"/>
                          </a:solidFill>
                          <a:effectLst/>
                          <a:latin typeface="Arial" panose="020B0604020202020204" pitchFamily="34" charset="0"/>
                        </a:rPr>
                        <a:t>298</a:t>
                      </a:r>
                      <a:endParaRPr lang="ru-RU" sz="1000" b="0"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296</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32988389"/>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24 (суббота)</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298</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a:solidFill>
                            <a:srgbClr val="282A2E"/>
                          </a:solidFill>
                          <a:effectLst/>
                          <a:latin typeface="Arial" panose="020B0604020202020204" pitchFamily="34" charset="0"/>
                        </a:rPr>
                        <a:t>296</a:t>
                      </a:r>
                      <a:endParaRPr lang="ru-RU" sz="1000" b="0"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95005109"/>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25 (воскресенье)</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298</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296</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05266334"/>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26</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298</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296</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45776148"/>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27</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290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68112246"/>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28</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305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303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38000104"/>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29</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306</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304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54984099"/>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30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314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312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07886099"/>
                  </a:ext>
                </a:extLst>
              </a:tr>
              <a:tr h="221146">
                <a:tc>
                  <a:txBody>
                    <a:bodyPr/>
                    <a:lstStyle/>
                    <a:p>
                      <a:pPr algn="ctr" rtl="0" fontAlgn="ctr"/>
                      <a:r>
                        <a:rPr lang="ru-RU" sz="1000" b="0" i="0" u="none" strike="noStrike" dirty="0">
                          <a:solidFill>
                            <a:srgbClr val="282A2E"/>
                          </a:solidFill>
                          <a:effectLst/>
                          <a:latin typeface="Arial" panose="020B0604020202020204" pitchFamily="34" charset="0"/>
                        </a:rPr>
                        <a:t>31 (суббота)</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314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312</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14274585"/>
                  </a:ext>
                </a:extLst>
              </a:tr>
              <a:tr h="221146">
                <a:tc>
                  <a:txBody>
                    <a:bodyPr/>
                    <a:lstStyle/>
                    <a:p>
                      <a:pPr algn="ctr" rtl="0" fontAlgn="ctr"/>
                      <a:r>
                        <a:rPr lang="ru-RU" sz="1000" b="1" i="0" u="none" strike="noStrike" dirty="0">
                          <a:solidFill>
                            <a:srgbClr val="282A2E"/>
                          </a:solidFill>
                          <a:effectLst/>
                          <a:latin typeface="Arial" panose="020B0604020202020204" pitchFamily="34" charset="0"/>
                        </a:rPr>
                        <a:t>Сумма</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endParaRPr lang="ru-RU" sz="1000" b="1"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endParaRPr lang="ru-RU" sz="1000" b="1"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1" i="0" u="none" strike="noStrike" dirty="0">
                          <a:solidFill>
                            <a:srgbClr val="282A2E"/>
                          </a:solidFill>
                          <a:effectLst/>
                          <a:latin typeface="Arial" panose="020B0604020202020204" pitchFamily="34" charset="0"/>
                        </a:rPr>
                        <a:t>8675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73861173"/>
                  </a:ext>
                </a:extLst>
              </a:tr>
            </a:tbl>
          </a:graphicData>
        </a:graphic>
      </p:graphicFrame>
    </p:spTree>
    <p:extLst>
      <p:ext uri="{BB962C8B-B14F-4D97-AF65-F5344CB8AC3E}">
        <p14:creationId xmlns:p14="http://schemas.microsoft.com/office/powerpoint/2010/main" val="276400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ПРИМЕРЫ РАСЧЕТА СРЕДНЕСПИСОЧНОЙ ЧИСЛЕННОСТИ</a:t>
            </a:r>
          </a:p>
        </p:txBody>
      </p:sp>
      <p:sp>
        <p:nvSpPr>
          <p:cNvPr id="3" name="Нижний колонтитул 34">
            <a:extLst>
              <a:ext uri="{FF2B5EF4-FFF2-40B4-BE49-F238E27FC236}">
                <a16:creationId xmlns:a16="http://schemas.microsoft.com/office/drawing/2014/main" id="{ACBBB38C-E9EA-B724-F55B-10E3EEDBE14C}"/>
              </a:ext>
            </a:extLst>
          </p:cNvPr>
          <p:cNvSpPr>
            <a:spLocks noGrp="1"/>
          </p:cNvSpPr>
          <p:nvPr>
            <p:ph type="ftr" sz="quarter" idx="11"/>
          </p:nvPr>
        </p:nvSpPr>
        <p:spPr>
          <a:xfrm>
            <a:off x="320183" y="6448271"/>
            <a:ext cx="10219315" cy="365125"/>
          </a:xfrm>
          <a:prstGeom prst="rect">
            <a:avLst/>
          </a:prstGeom>
        </p:spPr>
        <p:txBody>
          <a:bodyPr/>
          <a:lstStyle/>
          <a:p>
            <a:r>
              <a:rPr lang="ru-RU" dirty="0"/>
              <a:t>Ч</a:t>
            </a:r>
            <a:r>
              <a:rPr lang="ru-RU" sz="1200" dirty="0">
                <a:latin typeface="Arial"/>
                <a:cs typeface="Arial"/>
              </a:rPr>
              <a:t>исленность (списочная, среднесписочная, внешних совместителей, работников, выполнявших работы по договорам ГПХ)</a:t>
            </a:r>
          </a:p>
          <a:p>
            <a:endParaRPr lang="ru-RU" dirty="0"/>
          </a:p>
        </p:txBody>
      </p:sp>
      <p:graphicFrame>
        <p:nvGraphicFramePr>
          <p:cNvPr id="4" name="Таблица 3">
            <a:extLst>
              <a:ext uri="{FF2B5EF4-FFF2-40B4-BE49-F238E27FC236}">
                <a16:creationId xmlns:a16="http://schemas.microsoft.com/office/drawing/2014/main" id="{F5DFF680-66C6-195F-7601-3EAEB4988E1E}"/>
              </a:ext>
            </a:extLst>
          </p:cNvPr>
          <p:cNvGraphicFramePr>
            <a:graphicFrameLocks noGrp="1"/>
          </p:cNvGraphicFramePr>
          <p:nvPr>
            <p:extLst>
              <p:ext uri="{D42A27DB-BD31-4B8C-83A1-F6EECF244321}">
                <p14:modId xmlns:p14="http://schemas.microsoft.com/office/powerpoint/2010/main" val="1053914832"/>
              </p:ext>
            </p:extLst>
          </p:nvPr>
        </p:nvGraphicFramePr>
        <p:xfrm>
          <a:off x="822878" y="1980384"/>
          <a:ext cx="4703888" cy="3300286"/>
        </p:xfrm>
        <a:graphic>
          <a:graphicData uri="http://schemas.openxmlformats.org/drawingml/2006/table">
            <a:tbl>
              <a:tblPr firstRow="1" bandRow="1">
                <a:tableStyleId>{5940675A-B579-460E-94D1-54222C63F5DA}</a:tableStyleId>
              </a:tblPr>
              <a:tblGrid>
                <a:gridCol w="1175972">
                  <a:extLst>
                    <a:ext uri="{9D8B030D-6E8A-4147-A177-3AD203B41FA5}">
                      <a16:colId xmlns:a16="http://schemas.microsoft.com/office/drawing/2014/main" val="203061325"/>
                    </a:ext>
                  </a:extLst>
                </a:gridCol>
                <a:gridCol w="1175972">
                  <a:extLst>
                    <a:ext uri="{9D8B030D-6E8A-4147-A177-3AD203B41FA5}">
                      <a16:colId xmlns:a16="http://schemas.microsoft.com/office/drawing/2014/main" val="3827786851"/>
                    </a:ext>
                  </a:extLst>
                </a:gridCol>
                <a:gridCol w="1175972">
                  <a:extLst>
                    <a:ext uri="{9D8B030D-6E8A-4147-A177-3AD203B41FA5}">
                      <a16:colId xmlns:a16="http://schemas.microsoft.com/office/drawing/2014/main" val="1776255486"/>
                    </a:ext>
                  </a:extLst>
                </a:gridCol>
                <a:gridCol w="1175972">
                  <a:extLst>
                    <a:ext uri="{9D8B030D-6E8A-4147-A177-3AD203B41FA5}">
                      <a16:colId xmlns:a16="http://schemas.microsoft.com/office/drawing/2014/main" val="1080369648"/>
                    </a:ext>
                  </a:extLst>
                </a:gridCol>
              </a:tblGrid>
              <a:tr h="848494">
                <a:tc>
                  <a:txBody>
                    <a:bodyPr/>
                    <a:lstStyle/>
                    <a:p>
                      <a:pPr marL="0" algn="ctr" defTabSz="914400" rtl="0" eaLnBrk="1" fontAlgn="ctr" latinLnBrk="0" hangingPunct="1"/>
                      <a:r>
                        <a:rPr lang="ru-RU" sz="1000" b="1" u="none" strike="noStrike" kern="1200" dirty="0">
                          <a:solidFill>
                            <a:schemeClr val="tx1"/>
                          </a:solidFill>
                          <a:effectLst/>
                          <a:latin typeface="+mn-lt"/>
                          <a:ea typeface="+mn-ea"/>
                          <a:cs typeface="+mn-cs"/>
                        </a:rPr>
                        <a:t>Месяцы</a:t>
                      </a:r>
                    </a:p>
                  </a:txBody>
                  <a:tcPr marL="3605"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u="none" strike="noStrike" dirty="0">
                          <a:effectLst/>
                        </a:rPr>
                        <a:t>Среднесписочная численность работников</a:t>
                      </a:r>
                      <a:endParaRPr lang="ru-RU" sz="1000" b="1" i="0" u="none" strike="noStrike" dirty="0">
                        <a:solidFill>
                          <a:srgbClr val="282A2E"/>
                        </a:solidFill>
                        <a:effectLst/>
                        <a:latin typeface="Arial" panose="020B0604020202020204" pitchFamily="34" charset="0"/>
                      </a:endParaRP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u="none" strike="noStrike" dirty="0">
                          <a:effectLst/>
                        </a:rPr>
                        <a:t>Месяцы</a:t>
                      </a:r>
                      <a:endParaRPr lang="ru-RU" sz="1000" b="1" i="0" u="none" strike="noStrike" dirty="0">
                        <a:solidFill>
                          <a:srgbClr val="282A2E"/>
                        </a:solidFill>
                        <a:effectLst/>
                        <a:latin typeface="Arial" panose="020B0604020202020204" pitchFamily="34" charset="0"/>
                      </a:endParaRP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u="none" strike="noStrike" dirty="0">
                          <a:effectLst/>
                        </a:rPr>
                        <a:t>Среднесписочная численность работников</a:t>
                      </a:r>
                      <a:endParaRPr lang="ru-RU" sz="1000" b="1" i="0" u="none" strike="noStrike" dirty="0">
                        <a:solidFill>
                          <a:srgbClr val="282A2E"/>
                        </a:solidFill>
                        <a:effectLst/>
                        <a:latin typeface="Arial" panose="020B0604020202020204" pitchFamily="34" charset="0"/>
                      </a:endParaRP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extLst>
                  <a:ext uri="{0D108BD9-81ED-4DB2-BD59-A6C34878D82A}">
                    <a16:rowId xmlns:a16="http://schemas.microsoft.com/office/drawing/2014/main" val="4125146242"/>
                  </a:ext>
                </a:extLst>
              </a:tr>
              <a:tr h="350256">
                <a:tc>
                  <a:txBody>
                    <a:bodyPr/>
                    <a:lstStyle/>
                    <a:p>
                      <a:pPr algn="ctr" rtl="0" fontAlgn="ctr"/>
                      <a:r>
                        <a:rPr lang="ru-RU" sz="1000" b="0" i="0" u="none" strike="noStrike" dirty="0">
                          <a:solidFill>
                            <a:srgbClr val="282A2E"/>
                          </a:solidFill>
                          <a:effectLst/>
                          <a:latin typeface="Arial" panose="020B0604020202020204" pitchFamily="34" charset="0"/>
                        </a:rPr>
                        <a:t>Январь</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u="none" strike="noStrike" dirty="0">
                          <a:effectLst/>
                        </a:rPr>
                        <a:t>500</a:t>
                      </a:r>
                      <a:endParaRPr lang="ru-RU" sz="1000" b="0"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u="none" strike="noStrike" dirty="0">
                          <a:effectLst/>
                        </a:rPr>
                        <a:t>Июль</a:t>
                      </a:r>
                      <a:endParaRPr lang="ru-RU" sz="1000" b="0"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560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77098443"/>
                  </a:ext>
                </a:extLst>
              </a:tr>
              <a:tr h="350256">
                <a:tc>
                  <a:txBody>
                    <a:bodyPr/>
                    <a:lstStyle/>
                    <a:p>
                      <a:pPr algn="ctr" rtl="0" fontAlgn="ctr"/>
                      <a:r>
                        <a:rPr lang="ru-RU" sz="1000" u="none" strike="noStrike" dirty="0">
                          <a:effectLst/>
                        </a:rPr>
                        <a:t>Февраль</a:t>
                      </a:r>
                      <a:endParaRPr lang="ru-RU" sz="1000" b="1"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496</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Август</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52436766"/>
                  </a:ext>
                </a:extLst>
              </a:tr>
              <a:tr h="350256">
                <a:tc>
                  <a:txBody>
                    <a:bodyPr/>
                    <a:lstStyle/>
                    <a:p>
                      <a:pPr algn="ctr" rtl="0" fontAlgn="ctr"/>
                      <a:r>
                        <a:rPr lang="ru-RU" sz="1000" u="none" strike="noStrike" dirty="0">
                          <a:effectLst/>
                        </a:rPr>
                        <a:t>Март</a:t>
                      </a:r>
                      <a:endParaRPr lang="ru-RU" sz="1000" b="1"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500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Сентябрь</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565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82462272"/>
                  </a:ext>
                </a:extLst>
              </a:tr>
              <a:tr h="350256">
                <a:tc>
                  <a:txBody>
                    <a:bodyPr/>
                    <a:lstStyle/>
                    <a:p>
                      <a:pPr algn="ctr" rtl="0" fontAlgn="ctr"/>
                      <a:r>
                        <a:rPr lang="ru-RU" sz="1000" u="none" strike="noStrike" dirty="0">
                          <a:effectLst/>
                        </a:rPr>
                        <a:t>Апрель</a:t>
                      </a:r>
                      <a:endParaRPr lang="ru-RU" sz="1000" b="1"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515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Октябрь</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48662196"/>
                  </a:ext>
                </a:extLst>
              </a:tr>
              <a:tr h="350256">
                <a:tc>
                  <a:txBody>
                    <a:bodyPr/>
                    <a:lstStyle/>
                    <a:p>
                      <a:pPr algn="ctr" rtl="0" fontAlgn="ctr"/>
                      <a:r>
                        <a:rPr lang="ru-RU" sz="1000" u="none" strike="noStrike" dirty="0">
                          <a:effectLst/>
                        </a:rPr>
                        <a:t>Май</a:t>
                      </a:r>
                      <a:endParaRPr lang="ru-RU" sz="1000" b="1"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530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Ноябрь</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580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16293833"/>
                  </a:ext>
                </a:extLst>
              </a:tr>
              <a:tr h="350256">
                <a:tc>
                  <a:txBody>
                    <a:bodyPr/>
                    <a:lstStyle/>
                    <a:p>
                      <a:pPr algn="ctr" rtl="0" fontAlgn="ctr"/>
                      <a:r>
                        <a:rPr lang="ru-RU" sz="1000" u="none" strike="noStrike" dirty="0">
                          <a:effectLst/>
                        </a:rPr>
                        <a:t>Июнь</a:t>
                      </a:r>
                      <a:endParaRPr lang="ru-RU" sz="1000" b="1"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518</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Декабрь</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600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18356445"/>
                  </a:ext>
                </a:extLst>
              </a:tr>
              <a:tr h="350256">
                <a:tc>
                  <a:txBody>
                    <a:bodyPr/>
                    <a:lstStyle/>
                    <a:p>
                      <a:pPr algn="ctr" rtl="0" fontAlgn="ctr"/>
                      <a:r>
                        <a:rPr lang="ru-RU" sz="1000" u="none" strike="noStrike" dirty="0">
                          <a:effectLst/>
                        </a:rPr>
                        <a:t>Сумма</a:t>
                      </a:r>
                      <a:endParaRPr lang="ru-RU" sz="1000" b="1"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endParaRPr lang="ru-RU" sz="1000" b="0"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endParaRPr lang="ru-RU" sz="1000" b="0"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6504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32988389"/>
                  </a:ext>
                </a:extLst>
              </a:tr>
            </a:tbl>
          </a:graphicData>
        </a:graphic>
      </p:graphicFrame>
      <p:sp>
        <p:nvSpPr>
          <p:cNvPr id="5" name="Объект 1">
            <a:extLst>
              <a:ext uri="{FF2B5EF4-FFF2-40B4-BE49-F238E27FC236}">
                <a16:creationId xmlns:a16="http://schemas.microsoft.com/office/drawing/2014/main" id="{2AEE683A-15B8-D0F7-6B01-6DCAC534FBB9}"/>
              </a:ext>
            </a:extLst>
          </p:cNvPr>
          <p:cNvSpPr txBox="1">
            <a:spLocks/>
          </p:cNvSpPr>
          <p:nvPr/>
        </p:nvSpPr>
        <p:spPr>
          <a:xfrm>
            <a:off x="758624" y="1064114"/>
            <a:ext cx="5076120" cy="6740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ru-RU" sz="1200" dirty="0"/>
              <a:t>Пример расчета среднесписочной численности работников за год определяется путем суммирования среднесписочной численности работников за все месяцы отчетного года и деления полученной</a:t>
            </a:r>
            <a:br>
              <a:rPr lang="ru-RU" sz="1200" dirty="0"/>
            </a:br>
            <a:r>
              <a:rPr lang="ru-RU" sz="1200" dirty="0"/>
              <a:t>суммы на 12</a:t>
            </a:r>
          </a:p>
        </p:txBody>
      </p:sp>
      <p:sp>
        <p:nvSpPr>
          <p:cNvPr id="16" name="Объект 1">
            <a:extLst>
              <a:ext uri="{FF2B5EF4-FFF2-40B4-BE49-F238E27FC236}">
                <a16:creationId xmlns:a16="http://schemas.microsoft.com/office/drawing/2014/main" id="{626547B1-C20C-EE95-7C83-9FE4B41DDA97}"/>
              </a:ext>
            </a:extLst>
          </p:cNvPr>
          <p:cNvSpPr txBox="1">
            <a:spLocks noGrp="1"/>
          </p:cNvSpPr>
          <p:nvPr>
            <p:ph sz="quarter" idx="12"/>
          </p:nvPr>
        </p:nvSpPr>
        <p:spPr>
          <a:xfrm>
            <a:off x="6665236" y="5386011"/>
            <a:ext cx="4832398" cy="7906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ru-RU" sz="1200" dirty="0">
                <a:ea typeface="Times New Roman" panose="02020603050405020304" pitchFamily="18" charset="0"/>
              </a:rPr>
              <a:t>Сумма численности работников списочного состава за сентябрь, подлежащих включению в среднесписочную численность, составила 4598, число календарных дней в сентябре-30, среднесписочная численность составила 153,3 человека (4598/30)</a:t>
            </a:r>
          </a:p>
        </p:txBody>
      </p:sp>
      <p:graphicFrame>
        <p:nvGraphicFramePr>
          <p:cNvPr id="18" name="Таблица 17">
            <a:extLst>
              <a:ext uri="{FF2B5EF4-FFF2-40B4-BE49-F238E27FC236}">
                <a16:creationId xmlns:a16="http://schemas.microsoft.com/office/drawing/2014/main" id="{D3725682-CF52-3C78-652E-773A36EC392E}"/>
              </a:ext>
            </a:extLst>
          </p:cNvPr>
          <p:cNvGraphicFramePr>
            <a:graphicFrameLocks noGrp="1"/>
          </p:cNvGraphicFramePr>
          <p:nvPr>
            <p:extLst>
              <p:ext uri="{D42A27DB-BD31-4B8C-83A1-F6EECF244321}">
                <p14:modId xmlns:p14="http://schemas.microsoft.com/office/powerpoint/2010/main" val="4220656352"/>
              </p:ext>
            </p:extLst>
          </p:nvPr>
        </p:nvGraphicFramePr>
        <p:xfrm>
          <a:off x="6665236" y="1980384"/>
          <a:ext cx="4703888" cy="3300283"/>
        </p:xfrm>
        <a:graphic>
          <a:graphicData uri="http://schemas.openxmlformats.org/drawingml/2006/table">
            <a:tbl>
              <a:tblPr firstRow="1" bandRow="1">
                <a:tableStyleId>{5940675A-B579-460E-94D1-54222C63F5DA}</a:tableStyleId>
              </a:tblPr>
              <a:tblGrid>
                <a:gridCol w="1175972">
                  <a:extLst>
                    <a:ext uri="{9D8B030D-6E8A-4147-A177-3AD203B41FA5}">
                      <a16:colId xmlns:a16="http://schemas.microsoft.com/office/drawing/2014/main" val="203061325"/>
                    </a:ext>
                  </a:extLst>
                </a:gridCol>
                <a:gridCol w="1175972">
                  <a:extLst>
                    <a:ext uri="{9D8B030D-6E8A-4147-A177-3AD203B41FA5}">
                      <a16:colId xmlns:a16="http://schemas.microsoft.com/office/drawing/2014/main" val="3827786851"/>
                    </a:ext>
                  </a:extLst>
                </a:gridCol>
                <a:gridCol w="1175972">
                  <a:extLst>
                    <a:ext uri="{9D8B030D-6E8A-4147-A177-3AD203B41FA5}">
                      <a16:colId xmlns:a16="http://schemas.microsoft.com/office/drawing/2014/main" val="1776255486"/>
                    </a:ext>
                  </a:extLst>
                </a:gridCol>
                <a:gridCol w="1175972">
                  <a:extLst>
                    <a:ext uri="{9D8B030D-6E8A-4147-A177-3AD203B41FA5}">
                      <a16:colId xmlns:a16="http://schemas.microsoft.com/office/drawing/2014/main" val="1080369648"/>
                    </a:ext>
                  </a:extLst>
                </a:gridCol>
              </a:tblGrid>
              <a:tr h="699931">
                <a:tc>
                  <a:txBody>
                    <a:bodyPr/>
                    <a:lstStyle/>
                    <a:p>
                      <a:pPr marL="0" algn="ctr" defTabSz="914400" rtl="0" eaLnBrk="1" fontAlgn="ctr" latinLnBrk="0" hangingPunct="1"/>
                      <a:r>
                        <a:rPr lang="ru-RU" sz="1000" b="1" u="none" strike="noStrike" kern="1200" dirty="0">
                          <a:solidFill>
                            <a:schemeClr val="tx1"/>
                          </a:solidFill>
                          <a:effectLst/>
                          <a:latin typeface="+mn-lt"/>
                          <a:ea typeface="+mn-ea"/>
                          <a:cs typeface="+mn-cs"/>
                        </a:rPr>
                        <a:t>Числа месяца</a:t>
                      </a:r>
                    </a:p>
                  </a:txBody>
                  <a:tcPr marL="3605"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u="none" strike="noStrike" dirty="0">
                          <a:effectLst/>
                        </a:rPr>
                        <a:t>Списочная численность работников</a:t>
                      </a:r>
                      <a:endParaRPr lang="ru-RU" sz="1000" b="1" i="0" u="none" strike="noStrike" dirty="0">
                        <a:solidFill>
                          <a:srgbClr val="282A2E"/>
                        </a:solidFill>
                        <a:effectLst/>
                        <a:latin typeface="Arial" panose="020B0604020202020204" pitchFamily="34" charset="0"/>
                      </a:endParaRP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u="none" strike="noStrike" dirty="0">
                          <a:effectLst/>
                        </a:rPr>
                        <a:t>В том числе не включаются с среднесписочную численность</a:t>
                      </a:r>
                      <a:endParaRPr lang="ru-RU" sz="1000" b="1" i="0" u="none" strike="noStrike" dirty="0">
                        <a:solidFill>
                          <a:srgbClr val="282A2E"/>
                        </a:solidFill>
                        <a:effectLst/>
                        <a:latin typeface="Arial" panose="020B0604020202020204" pitchFamily="34" charset="0"/>
                      </a:endParaRP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tc>
                  <a:txBody>
                    <a:bodyPr/>
                    <a:lstStyle/>
                    <a:p>
                      <a:pPr algn="ctr" rtl="0" fontAlgn="ctr"/>
                      <a:r>
                        <a:rPr lang="ru-RU" sz="1000" b="1" u="none" strike="noStrike" dirty="0">
                          <a:effectLst/>
                        </a:rPr>
                        <a:t>Включаются в среднесписочную численность</a:t>
                      </a:r>
                      <a:endParaRPr lang="ru-RU" sz="1000" b="1" i="0" u="none" strike="noStrike" dirty="0">
                        <a:solidFill>
                          <a:srgbClr val="282A2E"/>
                        </a:solidFill>
                        <a:effectLst/>
                        <a:latin typeface="Arial" panose="020B0604020202020204" pitchFamily="34" charset="0"/>
                      </a:endParaRPr>
                    </a:p>
                  </a:txBody>
                  <a:tcPr marL="32446" marR="3605"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BEBEB"/>
                    </a:solidFill>
                  </a:tcPr>
                </a:tc>
                <a:extLst>
                  <a:ext uri="{0D108BD9-81ED-4DB2-BD59-A6C34878D82A}">
                    <a16:rowId xmlns:a16="http://schemas.microsoft.com/office/drawing/2014/main" val="4125146242"/>
                  </a:ext>
                </a:extLst>
              </a:tr>
              <a:tr h="288928">
                <a:tc>
                  <a:txBody>
                    <a:bodyPr/>
                    <a:lstStyle/>
                    <a:p>
                      <a:pPr algn="ctr" rtl="0" fontAlgn="ctr"/>
                      <a:r>
                        <a:rPr lang="ru-RU" sz="1000" b="0" i="0" u="none" strike="noStrike" dirty="0">
                          <a:solidFill>
                            <a:srgbClr val="282A2E"/>
                          </a:solidFill>
                          <a:effectLst/>
                          <a:latin typeface="Arial" panose="020B0604020202020204" pitchFamily="34" charset="0"/>
                        </a:rPr>
                        <a:t>23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77098443"/>
                  </a:ext>
                </a:extLst>
              </a:tr>
              <a:tr h="288928">
                <a:tc>
                  <a:txBody>
                    <a:bodyPr/>
                    <a:lstStyle/>
                    <a:p>
                      <a:pPr algn="ctr" rtl="0" fontAlgn="ctr"/>
                      <a:r>
                        <a:rPr lang="ru-RU" sz="1000" b="0" i="0" u="none" strike="noStrike" dirty="0">
                          <a:solidFill>
                            <a:srgbClr val="282A2E"/>
                          </a:solidFill>
                          <a:effectLst/>
                          <a:latin typeface="Arial" panose="020B0604020202020204" pitchFamily="34" charset="0"/>
                        </a:rPr>
                        <a:t>24</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52436766"/>
                  </a:ext>
                </a:extLst>
              </a:tr>
              <a:tr h="288928">
                <a:tc>
                  <a:txBody>
                    <a:bodyPr/>
                    <a:lstStyle/>
                    <a:p>
                      <a:pPr algn="ctr" rtl="0" fontAlgn="ctr"/>
                      <a:r>
                        <a:rPr lang="ru-RU" sz="1000" b="0" i="0" u="none" strike="noStrike" dirty="0">
                          <a:solidFill>
                            <a:srgbClr val="282A2E"/>
                          </a:solidFill>
                          <a:effectLst/>
                          <a:latin typeface="Arial" panose="020B0604020202020204" pitchFamily="34" charset="0"/>
                        </a:rPr>
                        <a:t>25 (суббота)</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82462272"/>
                  </a:ext>
                </a:extLst>
              </a:tr>
              <a:tr h="288928">
                <a:tc>
                  <a:txBody>
                    <a:bodyPr/>
                    <a:lstStyle/>
                    <a:p>
                      <a:pPr algn="ctr" rtl="0" fontAlgn="ctr"/>
                      <a:r>
                        <a:rPr lang="ru-RU" sz="1000" b="0" i="0" u="none" strike="noStrike" dirty="0">
                          <a:solidFill>
                            <a:srgbClr val="282A2E"/>
                          </a:solidFill>
                          <a:effectLst/>
                          <a:latin typeface="Arial" panose="020B0604020202020204" pitchFamily="34" charset="0"/>
                        </a:rPr>
                        <a:t>26 (воскресенье)</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48662196"/>
                  </a:ext>
                </a:extLst>
              </a:tr>
              <a:tr h="288928">
                <a:tc>
                  <a:txBody>
                    <a:bodyPr/>
                    <a:lstStyle/>
                    <a:p>
                      <a:pPr algn="ctr" rtl="0" fontAlgn="ctr"/>
                      <a:r>
                        <a:rPr lang="ru-RU" sz="1000" b="0" i="0" u="none" strike="noStrike" dirty="0">
                          <a:solidFill>
                            <a:srgbClr val="282A2E"/>
                          </a:solidFill>
                          <a:effectLst/>
                          <a:latin typeface="Arial" panose="020B0604020202020204" pitchFamily="34" charset="0"/>
                        </a:rPr>
                        <a:t>27</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575</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16293833"/>
                  </a:ext>
                </a:extLst>
              </a:tr>
              <a:tr h="288928">
                <a:tc>
                  <a:txBody>
                    <a:bodyPr/>
                    <a:lstStyle/>
                    <a:p>
                      <a:pPr algn="ctr" rtl="0" fontAlgn="ctr"/>
                      <a:r>
                        <a:rPr lang="ru-RU" sz="1000" b="0" i="0" u="none" strike="noStrike" dirty="0">
                          <a:solidFill>
                            <a:srgbClr val="282A2E"/>
                          </a:solidFill>
                          <a:effectLst/>
                          <a:latin typeface="Arial" panose="020B0604020202020204" pitchFamily="34" charset="0"/>
                        </a:rPr>
                        <a:t>28</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580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a:solidFill>
                            <a:srgbClr val="282A2E"/>
                          </a:solidFill>
                          <a:effectLst/>
                          <a:latin typeface="Arial" panose="020B0604020202020204" pitchFamily="34" charset="0"/>
                        </a:rPr>
                        <a:t>580</a:t>
                      </a:r>
                      <a:endParaRPr lang="ru-RU" sz="1000" b="0"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18356445"/>
                  </a:ext>
                </a:extLst>
              </a:tr>
              <a:tr h="288928">
                <a:tc>
                  <a:txBody>
                    <a:bodyPr/>
                    <a:lstStyle/>
                    <a:p>
                      <a:pPr algn="ctr" rtl="0" fontAlgn="ctr"/>
                      <a:r>
                        <a:rPr lang="ru-RU" sz="1000" b="0" i="0" u="none" strike="noStrike" dirty="0">
                          <a:solidFill>
                            <a:srgbClr val="282A2E"/>
                          </a:solidFill>
                          <a:effectLst/>
                          <a:latin typeface="Arial" panose="020B0604020202020204" pitchFamily="34" charset="0"/>
                        </a:rPr>
                        <a:t>29</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580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580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32988389"/>
                  </a:ext>
                </a:extLst>
              </a:tr>
              <a:tr h="288928">
                <a:tc>
                  <a:txBody>
                    <a:bodyPr/>
                    <a:lstStyle/>
                    <a:p>
                      <a:pPr algn="ctr" rtl="0" fontAlgn="ctr"/>
                      <a:r>
                        <a:rPr lang="ru-RU" sz="1000" b="0" i="0" u="none" strike="noStrike" dirty="0">
                          <a:solidFill>
                            <a:srgbClr val="282A2E"/>
                          </a:solidFill>
                          <a:effectLst/>
                          <a:latin typeface="Arial" panose="020B0604020202020204" pitchFamily="34" charset="0"/>
                        </a:rPr>
                        <a:t>30</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583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r>
                        <a:rPr lang="ru-RU" sz="1000" b="0" i="0" u="none" strike="noStrike" dirty="0">
                          <a:solidFill>
                            <a:srgbClr val="282A2E"/>
                          </a:solidFill>
                          <a:effectLst/>
                          <a:latin typeface="Arial" panose="020B0604020202020204" pitchFamily="34" charset="0"/>
                        </a:rPr>
                        <a:t>583</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15539313"/>
                  </a:ext>
                </a:extLst>
              </a:tr>
              <a:tr h="288928">
                <a:tc>
                  <a:txBody>
                    <a:bodyPr/>
                    <a:lstStyle/>
                    <a:p>
                      <a:pPr algn="ctr" rtl="0" fontAlgn="ctr"/>
                      <a:r>
                        <a:rPr lang="ru-RU" sz="1000" b="0" i="0" u="none" strike="noStrike" dirty="0">
                          <a:solidFill>
                            <a:srgbClr val="282A2E"/>
                          </a:solidFill>
                          <a:effectLst/>
                          <a:latin typeface="Arial" panose="020B0604020202020204" pitchFamily="34" charset="0"/>
                        </a:rPr>
                        <a:t>Сумма</a:t>
                      </a: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endParaRPr lang="ru-RU" sz="1000" b="0"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endParaRPr lang="ru-RU" sz="1000" b="0"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rtl="0" fontAlgn="ctr"/>
                      <a:endParaRPr lang="ru-RU" sz="1000" b="0" i="0" u="none" strike="noStrike" dirty="0">
                        <a:solidFill>
                          <a:srgbClr val="282A2E"/>
                        </a:solidFill>
                        <a:effectLst/>
                        <a:latin typeface="Arial" panose="020B0604020202020204" pitchFamily="34" charset="0"/>
                      </a:endParaRPr>
                    </a:p>
                  </a:txBody>
                  <a:tcPr marL="72000" marR="72000" marT="360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09341796"/>
                  </a:ext>
                </a:extLst>
              </a:tr>
            </a:tbl>
          </a:graphicData>
        </a:graphic>
      </p:graphicFrame>
      <p:sp>
        <p:nvSpPr>
          <p:cNvPr id="19" name="Объект 1">
            <a:extLst>
              <a:ext uri="{FF2B5EF4-FFF2-40B4-BE49-F238E27FC236}">
                <a16:creationId xmlns:a16="http://schemas.microsoft.com/office/drawing/2014/main" id="{9904863D-8BB8-C0E4-0913-1183180523FD}"/>
              </a:ext>
            </a:extLst>
          </p:cNvPr>
          <p:cNvSpPr txBox="1">
            <a:spLocks/>
          </p:cNvSpPr>
          <p:nvPr/>
        </p:nvSpPr>
        <p:spPr>
          <a:xfrm>
            <a:off x="6665236" y="1084343"/>
            <a:ext cx="4997851" cy="8981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200" dirty="0">
                <a:ea typeface="Times New Roman" panose="02020603050405020304" pitchFamily="18" charset="0"/>
              </a:rPr>
              <a:t>Среднесписочная численность работников в организациях, </a:t>
            </a:r>
            <a:br>
              <a:rPr lang="ru-RU" sz="1200" dirty="0">
                <a:ea typeface="Times New Roman" panose="02020603050405020304" pitchFamily="18" charset="0"/>
              </a:rPr>
            </a:br>
            <a:r>
              <a:rPr lang="ru-RU" sz="1200" dirty="0">
                <a:ea typeface="Times New Roman" panose="02020603050405020304" pitchFamily="18" charset="0"/>
              </a:rPr>
              <a:t>работавших неполный месяц</a:t>
            </a:r>
          </a:p>
        </p:txBody>
      </p:sp>
      <p:sp>
        <p:nvSpPr>
          <p:cNvPr id="7" name="Объект 1">
            <a:extLst>
              <a:ext uri="{FF2B5EF4-FFF2-40B4-BE49-F238E27FC236}">
                <a16:creationId xmlns:a16="http://schemas.microsoft.com/office/drawing/2014/main" id="{F32F9988-26EF-322A-9F3F-9E9F480BE9A2}"/>
              </a:ext>
            </a:extLst>
          </p:cNvPr>
          <p:cNvSpPr txBox="1">
            <a:spLocks/>
          </p:cNvSpPr>
          <p:nvPr/>
        </p:nvSpPr>
        <p:spPr>
          <a:xfrm>
            <a:off x="758624" y="5414581"/>
            <a:ext cx="4832398" cy="5986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1200" dirty="0">
                <a:ea typeface="Times New Roman" panose="02020603050405020304" pitchFamily="18" charset="0"/>
              </a:rPr>
              <a:t>Среднесписочная численность за год составила 542 человека (6504/12)</a:t>
            </a:r>
          </a:p>
        </p:txBody>
      </p:sp>
    </p:spTree>
    <p:extLst>
      <p:ext uri="{BB962C8B-B14F-4D97-AF65-F5344CB8AC3E}">
        <p14:creationId xmlns:p14="http://schemas.microsoft.com/office/powerpoint/2010/main" val="1659391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95325" y="1082675"/>
            <a:ext cx="7346968" cy="5226050"/>
          </a:xfrm>
        </p:spPr>
        <p:txBody>
          <a:bodyPr>
            <a:normAutofit fontScale="25000" lnSpcReduction="20000"/>
          </a:bodyPr>
          <a:lstStyle/>
          <a:p>
            <a:pPr>
              <a:lnSpc>
                <a:spcPct val="120000"/>
              </a:lnSpc>
            </a:pPr>
            <a:r>
              <a:rPr lang="ru-RU" sz="4800" dirty="0"/>
              <a:t>В связи с вступлением в силу Указа Президента Российской Федерации от 21 сентября 2022 г.</a:t>
            </a:r>
            <a:br>
              <a:rPr lang="ru-RU" sz="4800" dirty="0"/>
            </a:br>
            <a:r>
              <a:rPr lang="ru-RU" sz="4800" dirty="0"/>
              <a:t>№ 647 «Об объявлении частичной мобилизации в Российской Федерации», постановления Правительства Российской Федерации от 23.08.2023 № 1376 «О внесении изменений </a:t>
            </a:r>
            <a:br>
              <a:rPr lang="ru-RU" sz="4800" dirty="0"/>
            </a:br>
            <a:r>
              <a:rPr lang="ru-RU" sz="4800" dirty="0"/>
              <a:t>в особенности правового регулирования трудовых отношений и иных непосредственно связанных </a:t>
            </a:r>
            <a:br>
              <a:rPr lang="ru-RU" sz="4800" dirty="0"/>
            </a:br>
            <a:r>
              <a:rPr lang="ru-RU" sz="4800" dirty="0"/>
              <a:t>с ними отношений в 2022 и 2023 годах» и принятием проекта федерального закона «О внесении изменений в Трудовой кодекс Российской Федерации» при отражении призванных в рамках частичной мобилизации и добровольцев, заключивших соответствующие контракты следует иметь ввиду следующее.</a:t>
            </a:r>
          </a:p>
          <a:p>
            <a:pPr>
              <a:lnSpc>
                <a:spcPct val="120000"/>
              </a:lnSpc>
            </a:pPr>
            <a:r>
              <a:rPr lang="ru-RU" sz="4800" dirty="0"/>
              <a:t>Особенность призыва </a:t>
            </a:r>
            <a:r>
              <a:rPr lang="ru-RU" sz="4800" b="1" dirty="0"/>
              <a:t>на военную службу по мобилизации </a:t>
            </a:r>
            <a:r>
              <a:rPr lang="ru-RU" sz="4800" dirty="0"/>
              <a:t>состоит в том, что за призванными сохраняется рабочее место, а действие заключенного с ними трудового договора приостанавливается на период прохождения работниками военной службы.</a:t>
            </a:r>
          </a:p>
          <a:p>
            <a:pPr>
              <a:lnSpc>
                <a:spcPct val="120000"/>
              </a:lnSpc>
            </a:pPr>
            <a:r>
              <a:rPr lang="ru-RU" sz="4800" dirty="0"/>
              <a:t>В этой связи призванные по мобилизации и добровольцы на весь период прохождения военной службы должны включаться в списочную численность работников как целые единицы </a:t>
            </a:r>
            <a:br>
              <a:rPr lang="ru-RU" sz="4800" dirty="0"/>
            </a:br>
            <a:r>
              <a:rPr lang="ru-RU" sz="4800" dirty="0"/>
              <a:t>и исключаться из среднесписочной численности.</a:t>
            </a:r>
          </a:p>
          <a:p>
            <a:pPr>
              <a:lnSpc>
                <a:spcPct val="120000"/>
              </a:lnSpc>
            </a:pPr>
            <a:r>
              <a:rPr lang="ru-RU" sz="4800" dirty="0"/>
              <a:t>Таким образом в отчет по </a:t>
            </a:r>
            <a:r>
              <a:rPr lang="ru-RU" sz="4800" b="1" dirty="0"/>
              <a:t>форме № П-4 «Сведения о численности и заработной плате работников» </a:t>
            </a:r>
            <a:r>
              <a:rPr lang="ru-RU" sz="4800" dirty="0"/>
              <a:t>призванные по мобилизации и добровольцы в среднесписочной численности </a:t>
            </a:r>
            <a:br>
              <a:rPr lang="ru-RU" sz="4800" dirty="0"/>
            </a:br>
            <a:r>
              <a:rPr lang="ru-RU" sz="4800" b="1" dirty="0"/>
              <a:t>(графа 2) </a:t>
            </a:r>
            <a:r>
              <a:rPr lang="ru-RU" sz="4800" dirty="0"/>
              <a:t>не отражаются. При этом начисленные им после приостановления трудового договора (служебного контракта) суммы выплат, учитываемые   в фонде заработной платы в соответствии </a:t>
            </a:r>
            <a:br>
              <a:rPr lang="ru-RU" sz="4800" dirty="0"/>
            </a:br>
            <a:r>
              <a:rPr lang="ru-RU" sz="4800" dirty="0"/>
              <a:t>с Указаниями по заполнению формы федерального статистического № П-4 (например, премии</a:t>
            </a:r>
            <a:br>
              <a:rPr lang="ru-RU" sz="4800" dirty="0"/>
            </a:br>
            <a:r>
              <a:rPr lang="ru-RU" sz="4800" dirty="0"/>
              <a:t>по итогам работы за год), следует отразить в фонде заработной платы, начисленной работникам </a:t>
            </a:r>
            <a:r>
              <a:rPr lang="ru-RU" sz="4800" dirty="0" err="1"/>
              <a:t>несписочного</a:t>
            </a:r>
            <a:r>
              <a:rPr lang="ru-RU" sz="4800" dirty="0"/>
              <a:t> состава </a:t>
            </a:r>
            <a:r>
              <a:rPr lang="ru-RU" sz="4800" b="1" dirty="0"/>
              <a:t>(графа 10).</a:t>
            </a:r>
          </a:p>
          <a:p>
            <a:pPr>
              <a:lnSpc>
                <a:spcPct val="120000"/>
              </a:lnSpc>
            </a:pPr>
            <a:r>
              <a:rPr lang="ru-RU" sz="4800" dirty="0"/>
              <a:t>В случае, когда на место призванного или добровольца на период прохождения ими службы будут приняты иные работники по срочному трудовому договору  на время исполнения обязанностей отсутствующего работника, такие работники отражаются в отчетности аналогично принятым </a:t>
            </a:r>
            <a:br>
              <a:rPr lang="ru-RU" sz="4800" dirty="0"/>
            </a:br>
            <a:r>
              <a:rPr lang="ru-RU" sz="4800" dirty="0"/>
              <a:t>на «декретные ставки», т.е. включаются как в списочную, так и в среднесписочную численность.</a:t>
            </a:r>
          </a:p>
          <a:p>
            <a:endParaRPr lang="ru-RU" dirty="0"/>
          </a:p>
        </p:txBody>
      </p:sp>
      <p:sp>
        <p:nvSpPr>
          <p:cNvPr id="4" name="Заголовок 3"/>
          <p:cNvSpPr>
            <a:spLocks noGrp="1"/>
          </p:cNvSpPr>
          <p:nvPr>
            <p:ph type="title"/>
          </p:nvPr>
        </p:nvSpPr>
        <p:spPr/>
        <p:txBody>
          <a:bodyPr/>
          <a:lstStyle/>
          <a:p>
            <a:r>
              <a:rPr lang="ru-RU" dirty="0"/>
              <a:t>ОБ УЧЕТЕ МОБИЛИЗОВАННЫХ</a:t>
            </a:r>
          </a:p>
        </p:txBody>
      </p:sp>
      <p:pic>
        <p:nvPicPr>
          <p:cNvPr id="10" name="Рисунок 9">
            <a:extLst>
              <a:ext uri="{FF2B5EF4-FFF2-40B4-BE49-F238E27FC236}">
                <a16:creationId xmlns:a16="http://schemas.microsoft.com/office/drawing/2014/main" id="{C10B9136-3B25-4285-E9A8-70D34631C646}"/>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t="10462" b="10462"/>
          <a:stretch>
            <a:fillRect/>
          </a:stretch>
        </p:blipFill>
        <p:spPr/>
      </p:pic>
      <p:sp>
        <p:nvSpPr>
          <p:cNvPr id="11" name="Нижний колонтитул 34">
            <a:extLst>
              <a:ext uri="{FF2B5EF4-FFF2-40B4-BE49-F238E27FC236}">
                <a16:creationId xmlns:a16="http://schemas.microsoft.com/office/drawing/2014/main" id="{7F178E4A-C43E-4A7D-A2ED-41A7539AFB46}"/>
              </a:ext>
            </a:extLst>
          </p:cNvPr>
          <p:cNvSpPr>
            <a:spLocks noGrp="1"/>
          </p:cNvSpPr>
          <p:nvPr>
            <p:ph type="ftr" sz="quarter" idx="11"/>
          </p:nvPr>
        </p:nvSpPr>
        <p:spPr>
          <a:xfrm>
            <a:off x="320183" y="6448271"/>
            <a:ext cx="10219315" cy="365125"/>
          </a:xfrm>
          <a:prstGeom prst="rect">
            <a:avLst/>
          </a:prstGeom>
        </p:spPr>
        <p:txBody>
          <a:bodyPr/>
          <a:lstStyle/>
          <a:p>
            <a:r>
              <a:rPr lang="ru-RU" dirty="0"/>
              <a:t>Ч</a:t>
            </a:r>
            <a:r>
              <a:rPr lang="ru-RU" sz="1200" dirty="0">
                <a:latin typeface="Arial"/>
                <a:cs typeface="Arial"/>
              </a:rPr>
              <a:t>исленность (списочная, среднесписочная, внешних совместителей, работников, выполнявших работы по договорам ГПХ)</a:t>
            </a:r>
          </a:p>
          <a:p>
            <a:endParaRPr lang="ru-RU" dirty="0"/>
          </a:p>
        </p:txBody>
      </p:sp>
    </p:spTree>
    <p:extLst>
      <p:ext uri="{BB962C8B-B14F-4D97-AF65-F5344CB8AC3E}">
        <p14:creationId xmlns:p14="http://schemas.microsoft.com/office/powerpoint/2010/main" val="96852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CDD65A-503E-8E12-3243-017CD23FCDB5}"/>
              </a:ext>
            </a:extLst>
          </p:cNvPr>
          <p:cNvSpPr>
            <a:spLocks noGrp="1"/>
          </p:cNvSpPr>
          <p:nvPr>
            <p:ph type="title"/>
          </p:nvPr>
        </p:nvSpPr>
        <p:spPr/>
        <p:txBody>
          <a:bodyPr>
            <a:normAutofit/>
          </a:bodyPr>
          <a:lstStyle/>
          <a:p>
            <a:r>
              <a:rPr lang="ru-RU" dirty="0"/>
              <a:t>3</a:t>
            </a:r>
          </a:p>
        </p:txBody>
      </p:sp>
      <p:sp>
        <p:nvSpPr>
          <p:cNvPr id="3" name="Текст 2">
            <a:extLst>
              <a:ext uri="{FF2B5EF4-FFF2-40B4-BE49-F238E27FC236}">
                <a16:creationId xmlns:a16="http://schemas.microsoft.com/office/drawing/2014/main" id="{6987C252-1EB7-AEF1-21BA-C0D8A64F17C0}"/>
              </a:ext>
            </a:extLst>
          </p:cNvPr>
          <p:cNvSpPr>
            <a:spLocks noGrp="1"/>
          </p:cNvSpPr>
          <p:nvPr>
            <p:ph type="body" idx="1"/>
          </p:nvPr>
        </p:nvSpPr>
        <p:spPr/>
        <p:txBody>
          <a:bodyPr>
            <a:normAutofit fontScale="92500"/>
          </a:bodyPr>
          <a:lstStyle/>
          <a:p>
            <a:r>
              <a:rPr lang="ru-RU" dirty="0"/>
              <a:t>Человеко-часы, фонд заработной платы и выплаты социального характера</a:t>
            </a:r>
            <a:endParaRPr lang="ru-RU" sz="2400" dirty="0">
              <a:latin typeface="Arial"/>
              <a:cs typeface="Arial"/>
            </a:endParaRPr>
          </a:p>
        </p:txBody>
      </p:sp>
    </p:spTree>
    <p:extLst>
      <p:ext uri="{BB962C8B-B14F-4D97-AF65-F5344CB8AC3E}">
        <p14:creationId xmlns:p14="http://schemas.microsoft.com/office/powerpoint/2010/main" val="3948492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2C967E40-C434-E929-3A3C-514B532CBAEF}"/>
              </a:ext>
            </a:extLst>
          </p:cNvPr>
          <p:cNvSpPr>
            <a:spLocks noGrp="1"/>
          </p:cNvSpPr>
          <p:nvPr>
            <p:ph type="body" sz="quarter" idx="15"/>
          </p:nvPr>
        </p:nvSpPr>
        <p:spPr>
          <a:xfrm>
            <a:off x="1222047" y="2273249"/>
            <a:ext cx="4194683" cy="3169608"/>
          </a:xfrm>
        </p:spPr>
        <p:txBody>
          <a:bodyPr>
            <a:normAutofit/>
          </a:bodyPr>
          <a:lstStyle/>
          <a:p>
            <a:pPr>
              <a:lnSpc>
                <a:spcPct val="100000"/>
              </a:lnSpc>
              <a:spcBef>
                <a:spcPts val="0"/>
              </a:spcBef>
            </a:pPr>
            <a:r>
              <a:rPr lang="ru-RU" sz="1200" dirty="0"/>
              <a:t>Фактически отработанные работниками часы</a:t>
            </a:r>
            <a:br>
              <a:rPr lang="ru-RU" sz="1200" dirty="0"/>
            </a:br>
            <a:r>
              <a:rPr lang="ru-RU" sz="1200" dirty="0"/>
              <a:t>с учетом сверхурочных и отработанных </a:t>
            </a:r>
            <a:br>
              <a:rPr lang="ru-RU" sz="1200" dirty="0"/>
            </a:br>
            <a:r>
              <a:rPr lang="ru-RU" sz="1200" dirty="0"/>
              <a:t>в праздничные (нерабочие) и выходные</a:t>
            </a:r>
            <a:br>
              <a:rPr lang="ru-RU" sz="1200" dirty="0"/>
            </a:br>
            <a:r>
              <a:rPr lang="ru-RU" sz="1200" dirty="0"/>
              <a:t>(по графику) дни, как по основной работе (должности), так и по совмещаемой в этой же организации, включая часы работы в служебных командировках.</a:t>
            </a:r>
          </a:p>
          <a:p>
            <a:endParaRPr lang="ru-RU" dirty="0"/>
          </a:p>
        </p:txBody>
      </p:sp>
      <p:sp>
        <p:nvSpPr>
          <p:cNvPr id="3" name="Текст 2">
            <a:extLst>
              <a:ext uri="{FF2B5EF4-FFF2-40B4-BE49-F238E27FC236}">
                <a16:creationId xmlns:a16="http://schemas.microsoft.com/office/drawing/2014/main" id="{4790E299-2689-0571-5509-E076A7D3EE92}"/>
              </a:ext>
            </a:extLst>
          </p:cNvPr>
          <p:cNvSpPr>
            <a:spLocks noGrp="1"/>
          </p:cNvSpPr>
          <p:nvPr>
            <p:ph type="body" sz="quarter" idx="18"/>
          </p:nvPr>
        </p:nvSpPr>
        <p:spPr>
          <a:xfrm>
            <a:off x="1222048" y="1855148"/>
            <a:ext cx="4267543" cy="400506"/>
          </a:xfrm>
        </p:spPr>
        <p:txBody>
          <a:bodyPr/>
          <a:lstStyle/>
          <a:p>
            <a:r>
              <a:rPr lang="ru-RU" dirty="0">
                <a:solidFill>
                  <a:srgbClr val="578C7B"/>
                </a:solidFill>
              </a:rPr>
              <a:t>Включают:</a:t>
            </a:r>
          </a:p>
        </p:txBody>
      </p:sp>
      <p:sp>
        <p:nvSpPr>
          <p:cNvPr id="4" name="Текст 3">
            <a:extLst>
              <a:ext uri="{FF2B5EF4-FFF2-40B4-BE49-F238E27FC236}">
                <a16:creationId xmlns:a16="http://schemas.microsoft.com/office/drawing/2014/main" id="{DE85A6DB-2086-E380-8A09-D9359E7E53E5}"/>
              </a:ext>
            </a:extLst>
          </p:cNvPr>
          <p:cNvSpPr>
            <a:spLocks noGrp="1"/>
          </p:cNvSpPr>
          <p:nvPr>
            <p:ph type="body" sz="quarter" idx="19"/>
          </p:nvPr>
        </p:nvSpPr>
        <p:spPr>
          <a:xfrm>
            <a:off x="6660460" y="2273250"/>
            <a:ext cx="4309493" cy="3439574"/>
          </a:xfrm>
        </p:spPr>
        <p:txBody>
          <a:bodyPr>
            <a:normAutofit fontScale="85000" lnSpcReduction="20000"/>
          </a:bodyPr>
          <a:lstStyle/>
          <a:p>
            <a:pPr marL="171450" indent="-171450">
              <a:lnSpc>
                <a:spcPct val="120000"/>
              </a:lnSpc>
              <a:spcBef>
                <a:spcPts val="0"/>
              </a:spcBef>
              <a:buFont typeface="Arial" panose="020B0604020202020204" pitchFamily="34" charset="0"/>
              <a:buChar char="•"/>
            </a:pPr>
            <a:r>
              <a:rPr lang="ru-RU" dirty="0"/>
              <a:t>Время нахождения работников в ежегодных, дополнительных, учебных отпусках, отпусках </a:t>
            </a:r>
            <a:br>
              <a:rPr lang="ru-RU" dirty="0"/>
            </a:br>
            <a:r>
              <a:rPr lang="ru-RU" dirty="0"/>
              <a:t>по инициативе работодателя</a:t>
            </a:r>
          </a:p>
          <a:p>
            <a:pPr marL="171450" indent="-171450">
              <a:lnSpc>
                <a:spcPct val="120000"/>
              </a:lnSpc>
              <a:spcBef>
                <a:spcPts val="0"/>
              </a:spcBef>
              <a:buFont typeface="Arial" panose="020B0604020202020204" pitchFamily="34" charset="0"/>
              <a:buChar char="•"/>
            </a:pPr>
            <a:r>
              <a:rPr lang="ru-RU" dirty="0"/>
              <a:t>Время повышения квалификации работников</a:t>
            </a:r>
            <a:br>
              <a:rPr lang="ru-RU" dirty="0"/>
            </a:br>
            <a:r>
              <a:rPr lang="ru-RU" dirty="0"/>
              <a:t>с отрывом от работы</a:t>
            </a:r>
          </a:p>
          <a:p>
            <a:pPr marL="171450" indent="-171450">
              <a:lnSpc>
                <a:spcPct val="120000"/>
              </a:lnSpc>
              <a:spcBef>
                <a:spcPts val="0"/>
              </a:spcBef>
              <a:buFont typeface="Arial" panose="020B0604020202020204" pitchFamily="34" charset="0"/>
              <a:buChar char="•"/>
            </a:pPr>
            <a:r>
              <a:rPr lang="ru-RU" dirty="0"/>
              <a:t>Время болезни</a:t>
            </a:r>
          </a:p>
          <a:p>
            <a:pPr marL="171450" indent="-171450">
              <a:lnSpc>
                <a:spcPct val="120000"/>
              </a:lnSpc>
              <a:spcBef>
                <a:spcPts val="0"/>
              </a:spcBef>
              <a:buFont typeface="Arial" panose="020B0604020202020204" pitchFamily="34" charset="0"/>
              <a:buChar char="•"/>
            </a:pPr>
            <a:r>
              <a:rPr lang="ru-RU" dirty="0"/>
              <a:t>Время простоя</a:t>
            </a:r>
          </a:p>
          <a:p>
            <a:pPr marL="171450" indent="-171450">
              <a:lnSpc>
                <a:spcPct val="120000"/>
              </a:lnSpc>
              <a:spcBef>
                <a:spcPts val="0"/>
              </a:spcBef>
              <a:buFont typeface="Arial" panose="020B0604020202020204" pitchFamily="34" charset="0"/>
              <a:buChar char="•"/>
            </a:pPr>
            <a:r>
              <a:rPr lang="ru-RU" dirty="0"/>
              <a:t>Часы перерывов в работе матерей для кормления ребенка</a:t>
            </a:r>
          </a:p>
          <a:p>
            <a:pPr marL="171450" indent="-171450">
              <a:lnSpc>
                <a:spcPct val="120000"/>
              </a:lnSpc>
              <a:spcBef>
                <a:spcPts val="0"/>
              </a:spcBef>
              <a:buFont typeface="Arial" panose="020B0604020202020204" pitchFamily="34" charset="0"/>
              <a:buChar char="•"/>
            </a:pPr>
            <a:r>
              <a:rPr lang="ru-RU" dirty="0"/>
              <a:t>Часы сокращения продолжительности работы отдельных категорий работников, которым </a:t>
            </a:r>
            <a:br>
              <a:rPr lang="ru-RU" dirty="0"/>
            </a:br>
            <a:r>
              <a:rPr lang="ru-RU" dirty="0"/>
              <a:t>в соответствии с законодательством Российской  Федерации установлена сокращенная продолжительность рабочего времени.</a:t>
            </a:r>
          </a:p>
          <a:p>
            <a:pPr marL="171450" indent="-171450">
              <a:lnSpc>
                <a:spcPct val="120000"/>
              </a:lnSpc>
              <a:spcBef>
                <a:spcPts val="0"/>
              </a:spcBef>
              <a:buFont typeface="Arial" panose="020B0604020202020204" pitchFamily="34" charset="0"/>
              <a:buChar char="•"/>
            </a:pPr>
            <a:r>
              <a:rPr lang="ru-RU" dirty="0"/>
              <a:t>Время участия в забастовках</a:t>
            </a:r>
          </a:p>
          <a:p>
            <a:pPr marL="171450" indent="-171450">
              <a:lnSpc>
                <a:spcPct val="120000"/>
              </a:lnSpc>
              <a:spcBef>
                <a:spcPts val="0"/>
              </a:spcBef>
              <a:buFont typeface="Arial" panose="020B0604020202020204" pitchFamily="34" charset="0"/>
              <a:buChar char="•"/>
            </a:pPr>
            <a:r>
              <a:rPr lang="ru-RU" dirty="0"/>
              <a:t>Другие случаи отсутствия работников на работе независимо от того, сохранялась за ними заработная плата или нет</a:t>
            </a:r>
          </a:p>
          <a:p>
            <a:pPr marL="171450" indent="-171450">
              <a:lnSpc>
                <a:spcPct val="100000"/>
              </a:lnSpc>
              <a:spcBef>
                <a:spcPts val="0"/>
              </a:spcBef>
              <a:buFont typeface="Arial" panose="020B0604020202020204" pitchFamily="34" charset="0"/>
              <a:buChar char="•"/>
            </a:pPr>
            <a:endParaRPr lang="ru-RU" sz="1200" dirty="0"/>
          </a:p>
          <a:p>
            <a:pPr marL="171450" indent="-171450">
              <a:lnSpc>
                <a:spcPct val="100000"/>
              </a:lnSpc>
              <a:spcBef>
                <a:spcPts val="0"/>
              </a:spcBef>
              <a:buFont typeface="Arial" panose="020B0604020202020204" pitchFamily="34" charset="0"/>
              <a:buChar char="•"/>
            </a:pPr>
            <a:endParaRPr lang="ru-RU" sz="1200" dirty="0"/>
          </a:p>
          <a:p>
            <a:pPr marL="171450" indent="-171450">
              <a:lnSpc>
                <a:spcPct val="100000"/>
              </a:lnSpc>
              <a:spcBef>
                <a:spcPts val="0"/>
              </a:spcBef>
              <a:buFont typeface="Arial" panose="020B0604020202020204" pitchFamily="34" charset="0"/>
              <a:buChar char="•"/>
            </a:pPr>
            <a:endParaRPr lang="ru-RU" sz="1200" dirty="0"/>
          </a:p>
          <a:p>
            <a:pPr marL="171450" indent="-171450">
              <a:lnSpc>
                <a:spcPct val="100000"/>
              </a:lnSpc>
              <a:spcBef>
                <a:spcPts val="0"/>
              </a:spcBef>
              <a:buFont typeface="Arial" panose="020B0604020202020204" pitchFamily="34" charset="0"/>
              <a:buChar char="•"/>
            </a:pPr>
            <a:endParaRPr lang="ru-RU" sz="1200" dirty="0"/>
          </a:p>
          <a:p>
            <a:endParaRPr lang="ru-RU" dirty="0"/>
          </a:p>
        </p:txBody>
      </p:sp>
      <p:sp>
        <p:nvSpPr>
          <p:cNvPr id="5" name="Текст 4">
            <a:extLst>
              <a:ext uri="{FF2B5EF4-FFF2-40B4-BE49-F238E27FC236}">
                <a16:creationId xmlns:a16="http://schemas.microsoft.com/office/drawing/2014/main" id="{6DE9B8BC-8B35-3646-004C-F08B43D3FE03}"/>
              </a:ext>
            </a:extLst>
          </p:cNvPr>
          <p:cNvSpPr>
            <a:spLocks noGrp="1"/>
          </p:cNvSpPr>
          <p:nvPr>
            <p:ph type="body" sz="quarter" idx="20"/>
          </p:nvPr>
        </p:nvSpPr>
        <p:spPr>
          <a:xfrm>
            <a:off x="6660460" y="1872743"/>
            <a:ext cx="4267543" cy="400506"/>
          </a:xfrm>
        </p:spPr>
        <p:txBody>
          <a:bodyPr/>
          <a:lstStyle/>
          <a:p>
            <a:r>
              <a:rPr lang="ru-RU" dirty="0">
                <a:solidFill>
                  <a:srgbClr val="E36846"/>
                </a:solidFill>
              </a:rPr>
              <a:t>Не включают:</a:t>
            </a:r>
          </a:p>
        </p:txBody>
      </p:sp>
      <p:sp>
        <p:nvSpPr>
          <p:cNvPr id="6" name="Заголовок 5">
            <a:extLst>
              <a:ext uri="{FF2B5EF4-FFF2-40B4-BE49-F238E27FC236}">
                <a16:creationId xmlns:a16="http://schemas.microsoft.com/office/drawing/2014/main" id="{4D5CF41B-A936-D052-8517-7B8F484F5D34}"/>
              </a:ext>
            </a:extLst>
          </p:cNvPr>
          <p:cNvSpPr>
            <a:spLocks noGrp="1"/>
          </p:cNvSpPr>
          <p:nvPr>
            <p:ph type="title"/>
          </p:nvPr>
        </p:nvSpPr>
        <p:spPr/>
        <p:txBody>
          <a:bodyPr/>
          <a:lstStyle/>
          <a:p>
            <a:r>
              <a:rPr lang="ru-RU"/>
              <a:t>ЧЕЛОВЕКО-ЧАСЫ</a:t>
            </a:r>
            <a:endParaRPr lang="ru-RU" dirty="0"/>
          </a:p>
        </p:txBody>
      </p:sp>
      <p:sp>
        <p:nvSpPr>
          <p:cNvPr id="10" name="Нижний колонтитул 34">
            <a:extLst>
              <a:ext uri="{FF2B5EF4-FFF2-40B4-BE49-F238E27FC236}">
                <a16:creationId xmlns:a16="http://schemas.microsoft.com/office/drawing/2014/main" id="{9FAE1485-2628-02E9-B620-1C2709583AAC}"/>
              </a:ext>
            </a:extLst>
          </p:cNvPr>
          <p:cNvSpPr>
            <a:spLocks noGrp="1"/>
          </p:cNvSpPr>
          <p:nvPr>
            <p:ph type="ftr" sz="quarter" idx="11"/>
          </p:nvPr>
        </p:nvSpPr>
        <p:spPr>
          <a:xfrm>
            <a:off x="320183" y="6448271"/>
            <a:ext cx="10219315" cy="365125"/>
          </a:xfrm>
          <a:prstGeom prst="rect">
            <a:avLst/>
          </a:prstGeom>
        </p:spPr>
        <p:txBody>
          <a:bodyPr/>
          <a:lstStyle/>
          <a:p>
            <a:r>
              <a:rPr lang="ru-RU" dirty="0"/>
              <a:t>человеко-часы, фонд заработной платы и выплаты социального характера</a:t>
            </a:r>
          </a:p>
        </p:txBody>
      </p:sp>
    </p:spTree>
    <p:extLst>
      <p:ext uri="{BB962C8B-B14F-4D97-AF65-F5344CB8AC3E}">
        <p14:creationId xmlns:p14="http://schemas.microsoft.com/office/powerpoint/2010/main" val="125109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5FD9778-CCF7-349A-6CA3-A84AAD95A051}"/>
              </a:ext>
            </a:extLst>
          </p:cNvPr>
          <p:cNvSpPr>
            <a:spLocks noGrp="1"/>
          </p:cNvSpPr>
          <p:nvPr>
            <p:ph sz="quarter" idx="12"/>
          </p:nvPr>
        </p:nvSpPr>
        <p:spPr>
          <a:xfrm>
            <a:off x="701675" y="1082675"/>
            <a:ext cx="10358211" cy="4577896"/>
          </a:xfrm>
        </p:spPr>
        <p:txBody>
          <a:bodyPr>
            <a:normAutofit/>
          </a:bodyPr>
          <a:lstStyle/>
          <a:p>
            <a:pPr>
              <a:lnSpc>
                <a:spcPct val="100000"/>
              </a:lnSpc>
              <a:spcBef>
                <a:spcPts val="100"/>
              </a:spcBef>
            </a:pPr>
            <a:r>
              <a:rPr lang="ru-RU" sz="1200" b="1" dirty="0">
                <a:solidFill>
                  <a:schemeClr val="accent1"/>
                </a:solidFill>
              </a:rPr>
              <a:t>Как заполнить данные о фонде заработной платы</a:t>
            </a:r>
          </a:p>
          <a:p>
            <a:pPr>
              <a:lnSpc>
                <a:spcPct val="100000"/>
              </a:lnSpc>
              <a:spcBef>
                <a:spcPts val="100"/>
              </a:spcBef>
            </a:pPr>
            <a:r>
              <a:rPr lang="ru-RU" sz="1200" dirty="0"/>
              <a:t/>
            </a:r>
            <a:br>
              <a:rPr lang="ru-RU" sz="1200" dirty="0"/>
            </a:br>
            <a:r>
              <a:rPr lang="ru-RU" sz="1200" dirty="0"/>
              <a:t>В форме П-4 показываются начисленные работникам денежные суммы оплаты </a:t>
            </a:r>
            <a:r>
              <a:rPr lang="ru-RU" sz="1200" b="1" dirty="0"/>
              <a:t>труда за отчетный период </a:t>
            </a:r>
            <a:r>
              <a:rPr lang="ru-RU" sz="1200" dirty="0"/>
              <a:t>(с учетом налога на доходы физических лиц) независимо от источников их выплаты, статей бюджетов.</a:t>
            </a:r>
          </a:p>
          <a:p>
            <a:pPr>
              <a:lnSpc>
                <a:spcPct val="100000"/>
              </a:lnSpc>
              <a:spcBef>
                <a:spcPts val="100"/>
              </a:spcBef>
            </a:pPr>
            <a:r>
              <a:rPr lang="ru-RU" sz="1200" dirty="0"/>
              <a:t>Начисленные работникам суммы за весь период отпуска включаются в фонд заработной платы отчетного месяца.</a:t>
            </a:r>
          </a:p>
          <a:p>
            <a:pPr>
              <a:lnSpc>
                <a:spcPct val="100000"/>
              </a:lnSpc>
              <a:spcBef>
                <a:spcPts val="100"/>
              </a:spcBef>
            </a:pPr>
            <a:endParaRPr lang="ru-RU" sz="1200" dirty="0"/>
          </a:p>
          <a:p>
            <a:pPr>
              <a:lnSpc>
                <a:spcPct val="100000"/>
              </a:lnSpc>
              <a:spcBef>
                <a:spcPts val="100"/>
              </a:spcBef>
            </a:pPr>
            <a:r>
              <a:rPr lang="ru-RU" sz="1200" b="1" dirty="0">
                <a:solidFill>
                  <a:schemeClr val="accent1"/>
                </a:solidFill>
              </a:rPr>
              <a:t>Плата за отработанное время</a:t>
            </a:r>
          </a:p>
          <a:p>
            <a:pPr>
              <a:lnSpc>
                <a:spcPct val="100000"/>
              </a:lnSpc>
              <a:spcBef>
                <a:spcPts val="100"/>
              </a:spcBef>
            </a:pPr>
            <a:endParaRPr lang="ru-RU" sz="1200" b="1" dirty="0">
              <a:solidFill>
                <a:schemeClr val="accent1"/>
              </a:solidFill>
            </a:endParaRPr>
          </a:p>
          <a:p>
            <a:pPr>
              <a:lnSpc>
                <a:spcPct val="100000"/>
              </a:lnSpc>
              <a:spcBef>
                <a:spcPts val="100"/>
              </a:spcBef>
            </a:pPr>
            <a:r>
              <a:rPr lang="ru-RU" sz="1200" dirty="0"/>
              <a:t>1. </a:t>
            </a:r>
            <a:r>
              <a:rPr lang="ru-RU" sz="1200" b="1" dirty="0"/>
              <a:t>Заработная плата</a:t>
            </a:r>
            <a:r>
              <a:rPr lang="ru-RU" sz="1200" dirty="0"/>
              <a:t>, начисленная работникам по </a:t>
            </a:r>
            <a:r>
              <a:rPr lang="ru-RU" sz="1200" b="1" dirty="0"/>
              <a:t>тарифным ставкам </a:t>
            </a:r>
            <a:r>
              <a:rPr lang="ru-RU" sz="1200" dirty="0"/>
              <a:t>(должностным окладам) за отработанное время, по среднему заработку, по почасовой оплате.</a:t>
            </a:r>
          </a:p>
          <a:p>
            <a:pPr>
              <a:lnSpc>
                <a:spcPct val="100000"/>
              </a:lnSpc>
              <a:spcBef>
                <a:spcPts val="100"/>
              </a:spcBef>
            </a:pPr>
            <a:r>
              <a:rPr lang="ru-RU" sz="1200" dirty="0"/>
              <a:t>2</a:t>
            </a:r>
            <a:r>
              <a:rPr lang="ru-RU" sz="1200" b="1" dirty="0"/>
              <a:t>. Заработная плата</a:t>
            </a:r>
            <a:r>
              <a:rPr lang="ru-RU" sz="1200" dirty="0"/>
              <a:t>, начисленная за выполненную работу работникам по </a:t>
            </a:r>
            <a:r>
              <a:rPr lang="ru-RU" sz="1200" b="1" dirty="0"/>
              <a:t>сдельным расценкам</a:t>
            </a:r>
            <a:r>
              <a:rPr lang="ru-RU" sz="1200" dirty="0"/>
              <a:t>, в процентах от выручки от реализации продукции в долях от прибыли.</a:t>
            </a:r>
          </a:p>
          <a:p>
            <a:pPr>
              <a:lnSpc>
                <a:spcPct val="100000"/>
              </a:lnSpc>
              <a:spcBef>
                <a:spcPts val="100"/>
              </a:spcBef>
            </a:pPr>
            <a:r>
              <a:rPr lang="ru-RU" sz="1200" dirty="0"/>
              <a:t>3. </a:t>
            </a:r>
            <a:r>
              <a:rPr lang="ru-RU" sz="1200" b="1" dirty="0"/>
              <a:t>Заработная плата</a:t>
            </a:r>
            <a:r>
              <a:rPr lang="ru-RU" sz="1200" dirty="0"/>
              <a:t>, выданная </a:t>
            </a:r>
            <a:r>
              <a:rPr lang="ru-RU" sz="1200" b="1" dirty="0"/>
              <a:t>в неденежной форме</a:t>
            </a:r>
            <a:r>
              <a:rPr lang="ru-RU" sz="1200" dirty="0"/>
              <a:t>.</a:t>
            </a:r>
          </a:p>
          <a:p>
            <a:pPr>
              <a:lnSpc>
                <a:spcPct val="100000"/>
              </a:lnSpc>
              <a:spcBef>
                <a:spcPts val="100"/>
              </a:spcBef>
            </a:pPr>
            <a:r>
              <a:rPr lang="ru-RU" sz="1200" dirty="0"/>
              <a:t>4. </a:t>
            </a:r>
            <a:r>
              <a:rPr lang="ru-RU" sz="1200" b="1" dirty="0"/>
              <a:t>Доплаты и надбавки </a:t>
            </a:r>
            <a:r>
              <a:rPr lang="ru-RU" sz="1200" dirty="0"/>
              <a:t>к тарифным ставкам (должностным окладам) за сложность, напряженность, специальный режим работы, классность, квалификационный разряд (классный чин, дипломатический ранг), специальное звание, выслугу лет (стаж работы), особые условия государственной службы, ученую степень, ученое звание, работу со сведениями, составляющими государственную тайну, совмещение профессий (должностей), классное руководство (кураторство) и т.д.</a:t>
            </a:r>
          </a:p>
          <a:p>
            <a:pPr>
              <a:lnSpc>
                <a:spcPct val="100000"/>
              </a:lnSpc>
              <a:spcBef>
                <a:spcPts val="100"/>
              </a:spcBef>
            </a:pPr>
            <a:r>
              <a:rPr lang="ru-RU" sz="1200" dirty="0"/>
              <a:t>5. </a:t>
            </a:r>
            <a:r>
              <a:rPr lang="ru-RU" sz="1200" b="1" dirty="0"/>
              <a:t>Стимулирующие выплаты </a:t>
            </a:r>
            <a:r>
              <a:rPr lang="ru-RU" sz="1200" dirty="0"/>
              <a:t>(доплаты и надбавки стимулирующего характера, премии, вознаграждения и иные поощрительные выплаты, включая натуральные выплаты), имеющие систематический характер, независимо от источников их выплаты.</a:t>
            </a:r>
          </a:p>
          <a:p>
            <a:endParaRPr lang="ru-RU" sz="1200" dirty="0"/>
          </a:p>
        </p:txBody>
      </p:sp>
      <p:sp>
        <p:nvSpPr>
          <p:cNvPr id="6" name="Заголовок 5">
            <a:extLst>
              <a:ext uri="{FF2B5EF4-FFF2-40B4-BE49-F238E27FC236}">
                <a16:creationId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ФОНД ЗАРАБОТНОЙ ПЛАТЫ</a:t>
            </a:r>
          </a:p>
        </p:txBody>
      </p:sp>
      <p:sp>
        <p:nvSpPr>
          <p:cNvPr id="3" name="Нижний колонтитул 34">
            <a:extLst>
              <a:ext uri="{FF2B5EF4-FFF2-40B4-BE49-F238E27FC236}">
                <a16:creationId xmlns:a16="http://schemas.microsoft.com/office/drawing/2014/main" id="{ACBBB38C-E9EA-B724-F55B-10E3EEDBE14C}"/>
              </a:ext>
            </a:extLst>
          </p:cNvPr>
          <p:cNvSpPr>
            <a:spLocks noGrp="1"/>
          </p:cNvSpPr>
          <p:nvPr>
            <p:ph type="ftr" sz="quarter" idx="11"/>
          </p:nvPr>
        </p:nvSpPr>
        <p:spPr>
          <a:xfrm>
            <a:off x="320183" y="6448271"/>
            <a:ext cx="10219315" cy="365125"/>
          </a:xfrm>
          <a:prstGeom prst="rect">
            <a:avLst/>
          </a:prstGeom>
        </p:spPr>
        <p:txBody>
          <a:bodyPr/>
          <a:lstStyle/>
          <a:p>
            <a:r>
              <a:rPr lang="ru-RU" dirty="0"/>
              <a:t>человеко-часы, фонд заработной платы и выплаты социального характера</a:t>
            </a:r>
          </a:p>
        </p:txBody>
      </p:sp>
    </p:spTree>
    <p:extLst>
      <p:ext uri="{BB962C8B-B14F-4D97-AF65-F5344CB8AC3E}">
        <p14:creationId xmlns:p14="http://schemas.microsoft.com/office/powerpoint/2010/main" val="244648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5FD9778-CCF7-349A-6CA3-A84AAD95A051}"/>
              </a:ext>
            </a:extLst>
          </p:cNvPr>
          <p:cNvSpPr>
            <a:spLocks noGrp="1"/>
          </p:cNvSpPr>
          <p:nvPr>
            <p:ph sz="quarter" idx="12"/>
          </p:nvPr>
        </p:nvSpPr>
        <p:spPr>
          <a:xfrm>
            <a:off x="695325" y="1082675"/>
            <a:ext cx="10495189" cy="5126536"/>
          </a:xfrm>
        </p:spPr>
        <p:txBody>
          <a:bodyPr>
            <a:normAutofit/>
          </a:bodyPr>
          <a:lstStyle/>
          <a:p>
            <a:pPr>
              <a:lnSpc>
                <a:spcPct val="100000"/>
              </a:lnSpc>
              <a:spcBef>
                <a:spcPts val="100"/>
              </a:spcBef>
            </a:pPr>
            <a:r>
              <a:rPr lang="ru-RU" sz="1200" b="1" dirty="0">
                <a:solidFill>
                  <a:schemeClr val="accent1"/>
                </a:solidFill>
              </a:rPr>
              <a:t>Плата за неотработанное время</a:t>
            </a:r>
          </a:p>
          <a:p>
            <a:pPr>
              <a:lnSpc>
                <a:spcPct val="100000"/>
              </a:lnSpc>
              <a:spcBef>
                <a:spcPts val="100"/>
              </a:spcBef>
            </a:pPr>
            <a:r>
              <a:rPr lang="ru-RU" sz="1200" dirty="0"/>
              <a:t/>
            </a:r>
            <a:br>
              <a:rPr lang="ru-RU" sz="1200" dirty="0"/>
            </a:br>
            <a:r>
              <a:rPr lang="ru-RU" sz="1200" dirty="0"/>
              <a:t>1. Оплата ежегодных основных и дополнительных </a:t>
            </a:r>
            <a:r>
              <a:rPr lang="ru-RU" sz="1200" b="1" dirty="0"/>
              <a:t>отпусков</a:t>
            </a:r>
            <a:r>
              <a:rPr lang="ru-RU" sz="1200" dirty="0"/>
              <a:t>, предусмотренных законодательством Российской Федерации.</a:t>
            </a:r>
          </a:p>
          <a:p>
            <a:pPr>
              <a:lnSpc>
                <a:spcPct val="100000"/>
              </a:lnSpc>
              <a:spcBef>
                <a:spcPts val="100"/>
              </a:spcBef>
            </a:pPr>
            <a:r>
              <a:rPr lang="ru-RU" sz="1200" dirty="0"/>
              <a:t>2. Оплата дополнительных отпусков, предоставленных работникам в соответствии с коллективными договорами, соглашениями, трудовыми договорами.</a:t>
            </a:r>
          </a:p>
          <a:p>
            <a:pPr>
              <a:lnSpc>
                <a:spcPct val="100000"/>
              </a:lnSpc>
              <a:spcBef>
                <a:spcPts val="100"/>
              </a:spcBef>
            </a:pPr>
            <a:r>
              <a:rPr lang="ru-RU" sz="1200" dirty="0"/>
              <a:t>3. Оплата труда при сокращенной продолжительности работы работников в возрасте до восемнадцати лет, инвалидов I и II групп, женщин, работающих в сельской местности.</a:t>
            </a:r>
          </a:p>
          <a:p>
            <a:pPr>
              <a:lnSpc>
                <a:spcPct val="100000"/>
              </a:lnSpc>
              <a:spcBef>
                <a:spcPts val="100"/>
              </a:spcBef>
            </a:pPr>
            <a:r>
              <a:rPr lang="ru-RU" sz="1200" dirty="0"/>
              <a:t>4. Оплата учебных отпусков, предоставленных работникам, обучающимся в образовательных организациях.</a:t>
            </a:r>
          </a:p>
          <a:p>
            <a:pPr>
              <a:lnSpc>
                <a:spcPct val="100000"/>
              </a:lnSpc>
              <a:spcBef>
                <a:spcPts val="100"/>
              </a:spcBef>
            </a:pPr>
            <a:endParaRPr lang="ru-RU" sz="1200" dirty="0"/>
          </a:p>
          <a:p>
            <a:pPr>
              <a:lnSpc>
                <a:spcPct val="100000"/>
              </a:lnSpc>
              <a:spcBef>
                <a:spcPts val="100"/>
              </a:spcBef>
            </a:pPr>
            <a:r>
              <a:rPr lang="ru-RU" sz="1200" b="1" dirty="0">
                <a:solidFill>
                  <a:schemeClr val="accent1"/>
                </a:solidFill>
              </a:rPr>
              <a:t>Единовременные поощрительные и другие выплаты</a:t>
            </a:r>
          </a:p>
          <a:p>
            <a:pPr>
              <a:lnSpc>
                <a:spcPct val="100000"/>
              </a:lnSpc>
              <a:spcBef>
                <a:spcPts val="100"/>
              </a:spcBef>
            </a:pPr>
            <a:endParaRPr lang="ru-RU" sz="1200" b="1" dirty="0">
              <a:solidFill>
                <a:schemeClr val="accent1"/>
              </a:solidFill>
            </a:endParaRPr>
          </a:p>
          <a:p>
            <a:pPr>
              <a:lnSpc>
                <a:spcPct val="100000"/>
              </a:lnSpc>
              <a:spcBef>
                <a:spcPts val="100"/>
              </a:spcBef>
            </a:pPr>
            <a:r>
              <a:rPr lang="ru-RU" sz="1200" dirty="0"/>
              <a:t>1. </a:t>
            </a:r>
            <a:r>
              <a:rPr lang="ru-RU" sz="1200" b="1" dirty="0"/>
              <a:t>Единовременные премии </a:t>
            </a:r>
            <a:r>
              <a:rPr lang="ru-RU" sz="1200" dirty="0"/>
              <a:t>и вознаграждения независимо от источников их выплаты.</a:t>
            </a:r>
          </a:p>
          <a:p>
            <a:pPr>
              <a:lnSpc>
                <a:spcPct val="100000"/>
              </a:lnSpc>
              <a:spcBef>
                <a:spcPts val="100"/>
              </a:spcBef>
            </a:pPr>
            <a:r>
              <a:rPr lang="ru-RU" sz="1200" dirty="0"/>
              <a:t>2. Единовременное вознаграждение за выслугу лет.</a:t>
            </a:r>
          </a:p>
          <a:p>
            <a:pPr>
              <a:lnSpc>
                <a:spcPct val="100000"/>
              </a:lnSpc>
              <a:spcBef>
                <a:spcPts val="100"/>
              </a:spcBef>
            </a:pPr>
            <a:r>
              <a:rPr lang="ru-RU" sz="1200" dirty="0"/>
              <a:t>3. Вознаграждение по итогам работы за год.</a:t>
            </a:r>
          </a:p>
          <a:p>
            <a:pPr>
              <a:lnSpc>
                <a:spcPct val="100000"/>
              </a:lnSpc>
              <a:spcBef>
                <a:spcPts val="100"/>
              </a:spcBef>
            </a:pPr>
            <a:r>
              <a:rPr lang="ru-RU" sz="1200" dirty="0"/>
              <a:t>4. Денежная компенсация за </a:t>
            </a:r>
            <a:r>
              <a:rPr lang="ru-RU" sz="1200" b="1" dirty="0"/>
              <a:t>неиспользованный отпуск.</a:t>
            </a:r>
          </a:p>
          <a:p>
            <a:pPr>
              <a:lnSpc>
                <a:spcPct val="100000"/>
              </a:lnSpc>
              <a:spcBef>
                <a:spcPts val="100"/>
              </a:spcBef>
            </a:pPr>
            <a:r>
              <a:rPr lang="ru-RU" sz="1200" dirty="0"/>
              <a:t>5. Материальная помощь, </a:t>
            </a:r>
            <a:r>
              <a:rPr lang="ru-RU" sz="1200" b="1" dirty="0"/>
              <a:t>предоставленная всем или большинству работников </a:t>
            </a:r>
            <a:r>
              <a:rPr lang="ru-RU" sz="1200" dirty="0"/>
              <a:t>(кроме материальной помощи, предоставленной отдельным работникам по семейным обстоятельствам, на медикаменты, погребение и тому подобное); </a:t>
            </a:r>
          </a:p>
          <a:p>
            <a:pPr>
              <a:lnSpc>
                <a:spcPct val="100000"/>
              </a:lnSpc>
              <a:spcBef>
                <a:spcPts val="100"/>
              </a:spcBef>
            </a:pPr>
            <a:r>
              <a:rPr lang="ru-RU" sz="1200" dirty="0"/>
              <a:t>6. Выплаты за счет средств грантов, направленные на оплату труда работникам, состоящим с организацией в трудовых отношениях, </a:t>
            </a:r>
            <a:br>
              <a:rPr lang="ru-RU" sz="1200" dirty="0"/>
            </a:br>
            <a:r>
              <a:rPr lang="ru-RU" sz="1200" dirty="0"/>
              <a:t>в соответствии с трудовыми договорами.</a:t>
            </a:r>
          </a:p>
          <a:p>
            <a:endParaRPr lang="ru-RU" sz="1200" dirty="0"/>
          </a:p>
        </p:txBody>
      </p:sp>
      <p:sp>
        <p:nvSpPr>
          <p:cNvPr id="6" name="Заголовок 5">
            <a:extLst>
              <a:ext uri="{FF2B5EF4-FFF2-40B4-BE49-F238E27FC236}">
                <a16:creationId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ФОНД ЗАРАБОТНОЙ ПЛАТЫ</a:t>
            </a:r>
          </a:p>
        </p:txBody>
      </p:sp>
      <p:sp>
        <p:nvSpPr>
          <p:cNvPr id="3" name="Нижний колонтитул 34">
            <a:extLst>
              <a:ext uri="{FF2B5EF4-FFF2-40B4-BE49-F238E27FC236}">
                <a16:creationId xmlns:a16="http://schemas.microsoft.com/office/drawing/2014/main" id="{ACBBB38C-E9EA-B724-F55B-10E3EEDBE14C}"/>
              </a:ext>
            </a:extLst>
          </p:cNvPr>
          <p:cNvSpPr>
            <a:spLocks noGrp="1"/>
          </p:cNvSpPr>
          <p:nvPr>
            <p:ph type="ftr" sz="quarter" idx="11"/>
          </p:nvPr>
        </p:nvSpPr>
        <p:spPr>
          <a:xfrm>
            <a:off x="320183" y="6448271"/>
            <a:ext cx="10219315" cy="365125"/>
          </a:xfrm>
          <a:prstGeom prst="rect">
            <a:avLst/>
          </a:prstGeom>
        </p:spPr>
        <p:txBody>
          <a:bodyPr/>
          <a:lstStyle/>
          <a:p>
            <a:r>
              <a:rPr lang="ru-RU" dirty="0"/>
              <a:t>человеко-часы, фонд заработной платы и выплаты социального характера</a:t>
            </a:r>
          </a:p>
        </p:txBody>
      </p:sp>
    </p:spTree>
    <p:extLst>
      <p:ext uri="{BB962C8B-B14F-4D97-AF65-F5344CB8AC3E}">
        <p14:creationId xmlns:p14="http://schemas.microsoft.com/office/powerpoint/2010/main" val="2412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95325" y="1498401"/>
            <a:ext cx="7090138" cy="5117827"/>
          </a:xfrm>
        </p:spPr>
        <p:txBody>
          <a:bodyPr>
            <a:normAutofit fontScale="47500" lnSpcReduction="20000"/>
          </a:bodyPr>
          <a:lstStyle/>
          <a:p>
            <a:pPr>
              <a:lnSpc>
                <a:spcPct val="120000"/>
              </a:lnSpc>
              <a:spcBef>
                <a:spcPts val="100"/>
              </a:spcBef>
            </a:pPr>
            <a:r>
              <a:rPr lang="ru-RU" sz="2500" dirty="0"/>
              <a:t>В </a:t>
            </a:r>
            <a:r>
              <a:rPr lang="ru-RU" sz="2500" b="1" dirty="0"/>
              <a:t>выплаты социального характера </a:t>
            </a:r>
            <a:r>
              <a:rPr lang="ru-RU" sz="2500" dirty="0"/>
              <a:t>(</a:t>
            </a:r>
            <a:r>
              <a:rPr lang="ru-RU" sz="2500" b="1" dirty="0"/>
              <a:t>графа 11</a:t>
            </a:r>
            <a:r>
              <a:rPr lang="ru-RU" sz="2500" dirty="0"/>
              <a:t>, строки с 01 по 11) включаются суммы средств, связанные с предоставленными работникам социальными льготами, в частности, на лечение, отдых, проезд, трудоустройство (без пособий из государственных внебюджетных фондов).</a:t>
            </a:r>
          </a:p>
          <a:p>
            <a:pPr>
              <a:lnSpc>
                <a:spcPct val="120000"/>
              </a:lnSpc>
              <a:spcBef>
                <a:spcPts val="100"/>
              </a:spcBef>
            </a:pPr>
            <a:endParaRPr lang="ru-RU" sz="2500" dirty="0"/>
          </a:p>
          <a:p>
            <a:pPr>
              <a:lnSpc>
                <a:spcPct val="120000"/>
              </a:lnSpc>
              <a:spcBef>
                <a:spcPts val="100"/>
              </a:spcBef>
            </a:pPr>
            <a:r>
              <a:rPr lang="ru-RU" sz="2500" b="1" dirty="0">
                <a:solidFill>
                  <a:schemeClr val="accent1"/>
                </a:solidFill>
              </a:rPr>
              <a:t>К выплатам социального характера, в частности, относятся:</a:t>
            </a:r>
          </a:p>
          <a:p>
            <a:pPr>
              <a:lnSpc>
                <a:spcPct val="120000"/>
              </a:lnSpc>
              <a:spcBef>
                <a:spcPts val="100"/>
              </a:spcBef>
            </a:pPr>
            <a:endParaRPr lang="ru-RU" sz="2500" b="1" dirty="0">
              <a:solidFill>
                <a:schemeClr val="accent1"/>
              </a:solidFill>
            </a:endParaRPr>
          </a:p>
          <a:p>
            <a:pPr marL="228600" indent="-228600">
              <a:lnSpc>
                <a:spcPct val="120000"/>
              </a:lnSpc>
              <a:spcBef>
                <a:spcPts val="100"/>
              </a:spcBef>
              <a:buAutoNum type="arabicPeriod"/>
            </a:pPr>
            <a:r>
              <a:rPr lang="ru-RU" sz="2500" b="1" dirty="0"/>
              <a:t>Выходное пособие </a:t>
            </a:r>
            <a:r>
              <a:rPr lang="ru-RU" sz="2500" dirty="0"/>
              <a:t>при расторжении трудового договора.</a:t>
            </a:r>
          </a:p>
          <a:p>
            <a:pPr marL="228600" indent="-228600">
              <a:lnSpc>
                <a:spcPct val="120000"/>
              </a:lnSpc>
              <a:spcBef>
                <a:spcPts val="100"/>
              </a:spcBef>
              <a:buAutoNum type="arabicPeriod"/>
            </a:pPr>
            <a:r>
              <a:rPr lang="ru-RU" sz="2500" dirty="0"/>
              <a:t>Дополнительная компенсация работникам при расторжении трудового договора. </a:t>
            </a:r>
          </a:p>
          <a:p>
            <a:pPr marL="228600" indent="-228600">
              <a:lnSpc>
                <a:spcPct val="120000"/>
              </a:lnSpc>
              <a:spcBef>
                <a:spcPts val="100"/>
              </a:spcBef>
              <a:buAutoNum type="arabicPeriod"/>
            </a:pPr>
            <a:r>
              <a:rPr lang="ru-RU" sz="2500" dirty="0"/>
              <a:t>Единовременные пособия (выплаты, вознаграждения) при </a:t>
            </a:r>
            <a:r>
              <a:rPr lang="ru-RU" sz="2500" b="1" dirty="0"/>
              <a:t>выходе на пенсию</a:t>
            </a:r>
            <a:r>
              <a:rPr lang="ru-RU" sz="2500" dirty="0"/>
              <a:t>.</a:t>
            </a:r>
          </a:p>
          <a:p>
            <a:pPr marL="228600" indent="-228600">
              <a:lnSpc>
                <a:spcPct val="120000"/>
              </a:lnSpc>
              <a:spcBef>
                <a:spcPts val="100"/>
              </a:spcBef>
              <a:buAutoNum type="arabicPeriod"/>
            </a:pPr>
            <a:r>
              <a:rPr lang="ru-RU" sz="2500" dirty="0"/>
              <a:t>Страховые премии (страховые взносы), уплаченные организацией по договорам </a:t>
            </a:r>
            <a:r>
              <a:rPr lang="ru-RU" sz="2500" b="1" dirty="0"/>
              <a:t>добровольного медицинского страхования </a:t>
            </a:r>
            <a:r>
              <a:rPr lang="ru-RU" sz="2500" dirty="0"/>
              <a:t>работников и членов их семей.</a:t>
            </a:r>
          </a:p>
          <a:p>
            <a:pPr marL="228600" indent="-228600">
              <a:lnSpc>
                <a:spcPct val="120000"/>
              </a:lnSpc>
              <a:spcBef>
                <a:spcPts val="100"/>
              </a:spcBef>
              <a:buAutoNum type="arabicPeriod"/>
            </a:pPr>
            <a:r>
              <a:rPr lang="ru-RU" sz="2500" dirty="0"/>
              <a:t>Расходы по оплате учреждениям здравоохранения услуг, оказываемых работникам.</a:t>
            </a:r>
          </a:p>
          <a:p>
            <a:pPr marL="228600" indent="-228600">
              <a:lnSpc>
                <a:spcPct val="120000"/>
              </a:lnSpc>
              <a:spcBef>
                <a:spcPts val="100"/>
              </a:spcBef>
              <a:buAutoNum type="arabicPeriod"/>
            </a:pPr>
            <a:r>
              <a:rPr lang="ru-RU" sz="2500" b="1" dirty="0"/>
              <a:t>Оплата путевок </a:t>
            </a:r>
            <a:r>
              <a:rPr lang="ru-RU" sz="2500" dirty="0"/>
              <a:t>работникам и членам их семей на курортно-санаторное лечение, отдых, экскурсии, путешествия.</a:t>
            </a:r>
          </a:p>
          <a:p>
            <a:pPr marL="228600" indent="-228600">
              <a:lnSpc>
                <a:spcPct val="120000"/>
              </a:lnSpc>
              <a:spcBef>
                <a:spcPts val="100"/>
              </a:spcBef>
              <a:buAutoNum type="arabicPeriod"/>
            </a:pPr>
            <a:r>
              <a:rPr lang="ru-RU" sz="2500" dirty="0"/>
              <a:t>Возмещение платы работников за содержание детей в дошкольных учреждениях.</a:t>
            </a:r>
          </a:p>
          <a:p>
            <a:pPr marL="228600" indent="-228600">
              <a:lnSpc>
                <a:spcPct val="120000"/>
              </a:lnSpc>
              <a:spcBef>
                <a:spcPts val="100"/>
              </a:spcBef>
              <a:buAutoNum type="arabicPeriod"/>
            </a:pPr>
            <a:r>
              <a:rPr lang="ru-RU" sz="2500" dirty="0"/>
              <a:t>Суммы, выплаченные за счет средств организации, в возмещение вреда, причиненного работникам увечьем, профессиональным заболеванием, либо иным повреждением их здоровья .</a:t>
            </a:r>
          </a:p>
          <a:p>
            <a:pPr marL="228600" indent="-228600">
              <a:lnSpc>
                <a:spcPct val="120000"/>
              </a:lnSpc>
              <a:spcBef>
                <a:spcPts val="100"/>
              </a:spcBef>
              <a:buAutoNum type="arabicPeriod"/>
            </a:pPr>
            <a:r>
              <a:rPr lang="ru-RU" sz="2500" dirty="0"/>
              <a:t>Оплата стоимости проездных документов.</a:t>
            </a:r>
          </a:p>
          <a:p>
            <a:pPr marL="228600" indent="-228600">
              <a:lnSpc>
                <a:spcPct val="120000"/>
              </a:lnSpc>
              <a:spcBef>
                <a:spcPts val="100"/>
              </a:spcBef>
              <a:buAutoNum type="arabicPeriod"/>
            </a:pPr>
            <a:r>
              <a:rPr lang="ru-RU" sz="2500" dirty="0"/>
              <a:t> </a:t>
            </a:r>
            <a:r>
              <a:rPr lang="ru-RU" sz="2500" b="1" dirty="0"/>
              <a:t>Материальная помощь</a:t>
            </a:r>
            <a:r>
              <a:rPr lang="ru-RU" sz="2500" dirty="0"/>
              <a:t>, предоставленная отдельным работникам </a:t>
            </a:r>
            <a:r>
              <a:rPr lang="ru-RU" sz="2500" b="1" dirty="0"/>
              <a:t>по семейным обстоятельствам</a:t>
            </a:r>
            <a:r>
              <a:rPr lang="ru-RU" sz="2500" dirty="0"/>
              <a:t>, на медикаменты, рождение ребенка, погребение и тому подобное.</a:t>
            </a:r>
          </a:p>
          <a:p>
            <a:pPr marL="228600" indent="-228600">
              <a:lnSpc>
                <a:spcPct val="120000"/>
              </a:lnSpc>
              <a:spcBef>
                <a:spcPts val="100"/>
              </a:spcBef>
              <a:buAutoNum type="arabicPeriod"/>
            </a:pPr>
            <a:r>
              <a:rPr lang="ru-RU" sz="2500" dirty="0"/>
              <a:t>Суммы материальной помощи лицам </a:t>
            </a:r>
            <a:r>
              <a:rPr lang="ru-RU" sz="2500" dirty="0" err="1"/>
              <a:t>несписочного</a:t>
            </a:r>
            <a:r>
              <a:rPr lang="ru-RU" sz="2500" dirty="0"/>
              <a:t> состава.</a:t>
            </a:r>
          </a:p>
          <a:p>
            <a:endParaRPr lang="ru-RU" dirty="0"/>
          </a:p>
        </p:txBody>
      </p:sp>
      <p:sp>
        <p:nvSpPr>
          <p:cNvPr id="4" name="Заголовок 3"/>
          <p:cNvSpPr>
            <a:spLocks noGrp="1"/>
          </p:cNvSpPr>
          <p:nvPr>
            <p:ph type="title"/>
          </p:nvPr>
        </p:nvSpPr>
        <p:spPr/>
        <p:txBody>
          <a:bodyPr/>
          <a:lstStyle/>
          <a:p>
            <a:r>
              <a:rPr lang="ru-RU" dirty="0"/>
              <a:t>ВЫПЛАТЫ СОЦИАЛЬНОГО ХАРАКТЕРА</a:t>
            </a:r>
          </a:p>
        </p:txBody>
      </p:sp>
      <p:pic>
        <p:nvPicPr>
          <p:cNvPr id="10" name="Рисунок 9">
            <a:extLst>
              <a:ext uri="{FF2B5EF4-FFF2-40B4-BE49-F238E27FC236}">
                <a16:creationId xmlns:a16="http://schemas.microsoft.com/office/drawing/2014/main" id="{C10B9136-3B25-4285-E9A8-70D34631C646}"/>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21729" r="21729"/>
          <a:stretch/>
        </p:blipFill>
        <p:spPr/>
      </p:pic>
      <p:sp>
        <p:nvSpPr>
          <p:cNvPr id="11" name="Нижний колонтитул 34">
            <a:extLst>
              <a:ext uri="{FF2B5EF4-FFF2-40B4-BE49-F238E27FC236}">
                <a16:creationId xmlns:a16="http://schemas.microsoft.com/office/drawing/2014/main" id="{7F178E4A-C43E-4A7D-A2ED-41A7539AFB46}"/>
              </a:ext>
            </a:extLst>
          </p:cNvPr>
          <p:cNvSpPr>
            <a:spLocks noGrp="1"/>
          </p:cNvSpPr>
          <p:nvPr>
            <p:ph type="ftr" sz="quarter" idx="11"/>
          </p:nvPr>
        </p:nvSpPr>
        <p:spPr>
          <a:xfrm>
            <a:off x="320183" y="6448271"/>
            <a:ext cx="10219315" cy="365125"/>
          </a:xfrm>
          <a:prstGeom prst="rect">
            <a:avLst/>
          </a:prstGeom>
        </p:spPr>
        <p:txBody>
          <a:bodyPr/>
          <a:lstStyle/>
          <a:p>
            <a:r>
              <a:rPr lang="ru-RU" dirty="0"/>
              <a:t>человеко-часы, фонд заработной платы и выплаты социального характера</a:t>
            </a:r>
          </a:p>
        </p:txBody>
      </p:sp>
    </p:spTree>
    <p:extLst>
      <p:ext uri="{BB962C8B-B14F-4D97-AF65-F5344CB8AC3E}">
        <p14:creationId xmlns:p14="http://schemas.microsoft.com/office/powerpoint/2010/main" val="376755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5">
            <a:extLst>
              <a:ext uri="{FF2B5EF4-FFF2-40B4-BE49-F238E27FC236}">
                <a16:creationId xmlns:a16="http://schemas.microsoft.com/office/drawing/2014/main" id="{EDD8D5CC-BCF0-6108-0040-9BBD76021734}"/>
              </a:ext>
            </a:extLst>
          </p:cNvPr>
          <p:cNvGraphicFramePr>
            <a:graphicFrameLocks noGrp="1"/>
          </p:cNvGraphicFramePr>
          <p:nvPr>
            <p:extLst>
              <p:ext uri="{D42A27DB-BD31-4B8C-83A1-F6EECF244321}">
                <p14:modId xmlns:p14="http://schemas.microsoft.com/office/powerpoint/2010/main" val="1064155042"/>
              </p:ext>
            </p:extLst>
          </p:nvPr>
        </p:nvGraphicFramePr>
        <p:xfrm>
          <a:off x="3010491" y="1516188"/>
          <a:ext cx="7131800" cy="1315912"/>
        </p:xfrm>
        <a:graphic>
          <a:graphicData uri="http://schemas.openxmlformats.org/drawingml/2006/table">
            <a:tbl>
              <a:tblPr firstRow="1" bandRow="1">
                <a:tableStyleId>{5C22544A-7EE6-4342-B048-85BDC9FD1C3A}</a:tableStyleId>
              </a:tblPr>
              <a:tblGrid>
                <a:gridCol w="6504411">
                  <a:extLst>
                    <a:ext uri="{9D8B030D-6E8A-4147-A177-3AD203B41FA5}">
                      <a16:colId xmlns:a16="http://schemas.microsoft.com/office/drawing/2014/main" val="1742547620"/>
                    </a:ext>
                  </a:extLst>
                </a:gridCol>
                <a:gridCol w="627389">
                  <a:extLst>
                    <a:ext uri="{9D8B030D-6E8A-4147-A177-3AD203B41FA5}">
                      <a16:colId xmlns:a16="http://schemas.microsoft.com/office/drawing/2014/main" val="3731597824"/>
                    </a:ext>
                  </a:extLst>
                </a:gridCol>
              </a:tblGrid>
              <a:tr h="426912">
                <a:tc>
                  <a:txBody>
                    <a:bodyPr/>
                    <a:lstStyle/>
                    <a:p>
                      <a:r>
                        <a:rPr lang="ru-RU" sz="1400" b="0" dirty="0">
                          <a:solidFill>
                            <a:schemeClr val="bg1"/>
                          </a:solidFill>
                        </a:rPr>
                        <a:t>Порядок предоставления</a:t>
                      </a:r>
                    </a:p>
                  </a:txBody>
                  <a:tcPr>
                    <a:lnL w="12700" cmpd="sng">
                      <a:noFill/>
                    </a:lnL>
                    <a:lnR w="12700" cap="flat" cmpd="sng" algn="ctr">
                      <a:noFill/>
                      <a:prstDash val="solid"/>
                      <a:round/>
                      <a:headEnd type="none" w="med" len="med"/>
                      <a:tailEnd type="none" w="med" len="med"/>
                    </a:lnR>
                    <a:lnT w="12700" cmpd="sng">
                      <a:noFill/>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1400" dirty="0">
                          <a:solidFill>
                            <a:schemeClr val="bg1"/>
                          </a:solidFill>
                        </a:rPr>
                        <a:t>3</a:t>
                      </a:r>
                    </a:p>
                  </a:txBody>
                  <a:tcPr anchor="b">
                    <a:lnL w="12700" cap="flat" cmpd="sng" algn="ctr">
                      <a:noFill/>
                      <a:prstDash val="solid"/>
                      <a:round/>
                      <a:headEnd type="none" w="med" len="med"/>
                      <a:tailEnd type="none" w="med" len="med"/>
                    </a:lnL>
                    <a:lnR w="12700" cmpd="sng">
                      <a:noFill/>
                    </a:lnR>
                    <a:lnT w="12700" cmpd="sng">
                      <a:noFill/>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0846494"/>
                  </a:ext>
                </a:extLst>
              </a:tr>
              <a:tr h="370840">
                <a:tc>
                  <a:txBody>
                    <a:bodyPr/>
                    <a:lstStyle/>
                    <a:p>
                      <a:r>
                        <a:rPr lang="ru-RU" sz="1400" dirty="0">
                          <a:solidFill>
                            <a:srgbClr val="FFFFFF"/>
                          </a:solidFill>
                          <a:latin typeface="+mn-lt"/>
                          <a:cs typeface="Arial"/>
                        </a:rPr>
                        <a:t>Численность (списочная, среднесписочная, внешних совместителей </a:t>
                      </a:r>
                      <a:br>
                        <a:rPr lang="ru-RU" sz="1400" dirty="0">
                          <a:solidFill>
                            <a:srgbClr val="FFFFFF"/>
                          </a:solidFill>
                          <a:latin typeface="+mn-lt"/>
                          <a:cs typeface="Arial"/>
                        </a:rPr>
                      </a:br>
                      <a:r>
                        <a:rPr lang="ru-RU" sz="1400" dirty="0">
                          <a:solidFill>
                            <a:srgbClr val="FFFFFF"/>
                          </a:solidFill>
                          <a:latin typeface="+mn-lt"/>
                          <a:cs typeface="Arial"/>
                        </a:rPr>
                        <a:t>и работников, выполнявших работы по договорам ГПХ)</a:t>
                      </a:r>
                    </a:p>
                  </a:txBody>
                  <a:tcPr>
                    <a:lnL w="12700" cmpd="sng">
                      <a:noFill/>
                    </a:lnL>
                    <a:lnR w="12700" cap="flat" cmpd="sng" algn="ctr">
                      <a:noFill/>
                      <a:prstDash val="solid"/>
                      <a:round/>
                      <a:headEnd type="none" w="med" len="med"/>
                      <a:tailEnd type="none" w="med" len="med"/>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1400" b="1" dirty="0">
                          <a:solidFill>
                            <a:schemeClr val="bg1"/>
                          </a:solidFill>
                        </a:rPr>
                        <a:t>7</a:t>
                      </a:r>
                    </a:p>
                  </a:txBody>
                  <a:tcPr anchor="b">
                    <a:lnL w="12700" cap="flat" cmpd="sng" algn="ctr">
                      <a:noFill/>
                      <a:prstDash val="solid"/>
                      <a:round/>
                      <a:headEnd type="none" w="med" len="med"/>
                      <a:tailEnd type="none" w="med" len="med"/>
                    </a:lnL>
                    <a:lnR w="12700" cmpd="sng">
                      <a:noFill/>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781579"/>
                  </a:ext>
                </a:extLst>
              </a:tr>
              <a:tr h="370840">
                <a:tc>
                  <a:txBody>
                    <a:bodyPr/>
                    <a:lstStyle/>
                    <a:p>
                      <a:r>
                        <a:rPr lang="ru-RU" sz="1400" dirty="0">
                          <a:solidFill>
                            <a:schemeClr val="bg1"/>
                          </a:solidFill>
                        </a:rPr>
                        <a:t>Человеко-часы, фонд заработной платы и выплаты социального характера</a:t>
                      </a:r>
                    </a:p>
                  </a:txBody>
                  <a:tcPr>
                    <a:lnL w="12700" cmpd="sng">
                      <a:noFill/>
                    </a:lnL>
                    <a:lnR w="12700" cap="flat" cmpd="sng" algn="ctr">
                      <a:noFill/>
                      <a:prstDash val="solid"/>
                      <a:round/>
                      <a:headEnd type="none" w="med" len="med"/>
                      <a:tailEnd type="none" w="med" len="med"/>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1400" b="1" dirty="0">
                          <a:solidFill>
                            <a:schemeClr val="bg1"/>
                          </a:solidFill>
                        </a:rPr>
                        <a:t>15</a:t>
                      </a:r>
                    </a:p>
                  </a:txBody>
                  <a:tcPr anchor="b">
                    <a:lnL w="12700" cap="flat" cmpd="sng" algn="ctr">
                      <a:noFill/>
                      <a:prstDash val="solid"/>
                      <a:round/>
                      <a:headEnd type="none" w="med" len="med"/>
                      <a:tailEnd type="none" w="med" len="med"/>
                    </a:lnL>
                    <a:lnR w="12700" cmpd="sng">
                      <a:noFill/>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262718"/>
                  </a:ext>
                </a:extLst>
              </a:tr>
            </a:tbl>
          </a:graphicData>
        </a:graphic>
      </p:graphicFrame>
    </p:spTree>
    <p:extLst>
      <p:ext uri="{BB962C8B-B14F-4D97-AF65-F5344CB8AC3E}">
        <p14:creationId xmlns:p14="http://schemas.microsoft.com/office/powerpoint/2010/main" val="235117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4"/>
          </p:nvPr>
        </p:nvSpPr>
        <p:spPr>
          <a:xfrm>
            <a:off x="940526" y="2085379"/>
            <a:ext cx="2867105" cy="2922050"/>
          </a:xfrm>
        </p:spPr>
        <p:txBody>
          <a:bodyPr>
            <a:normAutofit/>
          </a:bodyPr>
          <a:lstStyle/>
          <a:p>
            <a:pPr marL="171450" indent="-171450">
              <a:lnSpc>
                <a:spcPct val="100000"/>
              </a:lnSpc>
              <a:spcBef>
                <a:spcPts val="100"/>
              </a:spcBef>
              <a:buFont typeface="Arial" panose="020B0604020202020204" pitchFamily="34" charset="0"/>
              <a:buChar char="•"/>
            </a:pPr>
            <a:r>
              <a:rPr lang="ru-RU" sz="1200" dirty="0"/>
              <a:t>Страховые взносы </a:t>
            </a:r>
            <a:br>
              <a:rPr lang="ru-RU" sz="1200" dirty="0"/>
            </a:br>
            <a:r>
              <a:rPr lang="ru-RU" sz="1200" dirty="0"/>
              <a:t>в Пенсионный фонд</a:t>
            </a:r>
          </a:p>
          <a:p>
            <a:pPr marL="171450" indent="-171450">
              <a:lnSpc>
                <a:spcPct val="100000"/>
              </a:lnSpc>
              <a:spcBef>
                <a:spcPts val="100"/>
              </a:spcBef>
              <a:buFont typeface="Arial" panose="020B0604020202020204" pitchFamily="34" charset="0"/>
              <a:buChar char="•"/>
            </a:pPr>
            <a:r>
              <a:rPr lang="ru-RU" sz="1200" dirty="0"/>
              <a:t>Фонд социального страхования</a:t>
            </a:r>
          </a:p>
          <a:p>
            <a:pPr marL="171450" indent="-171450">
              <a:lnSpc>
                <a:spcPct val="100000"/>
              </a:lnSpc>
              <a:spcBef>
                <a:spcPts val="100"/>
              </a:spcBef>
              <a:buFont typeface="Arial" panose="020B0604020202020204" pitchFamily="34" charset="0"/>
              <a:buChar char="•"/>
            </a:pPr>
            <a:r>
              <a:rPr lang="ru-RU" sz="1200" dirty="0"/>
              <a:t>Федеральный фонд обязательного медицинского страхования</a:t>
            </a:r>
          </a:p>
          <a:p>
            <a:pPr marL="171450" indent="-171450">
              <a:lnSpc>
                <a:spcPct val="100000"/>
              </a:lnSpc>
              <a:spcBef>
                <a:spcPts val="100"/>
              </a:spcBef>
              <a:buFont typeface="Arial" panose="020B0604020202020204" pitchFamily="34" charset="0"/>
              <a:buChar char="•"/>
            </a:pPr>
            <a:r>
              <a:rPr lang="ru-RU" sz="1200" dirty="0"/>
              <a:t>Территориальные фонды обязательного медицинского страхования</a:t>
            </a:r>
          </a:p>
          <a:p>
            <a:pPr marL="171450" indent="-171450">
              <a:lnSpc>
                <a:spcPct val="100000"/>
              </a:lnSpc>
              <a:spcBef>
                <a:spcPts val="100"/>
              </a:spcBef>
              <a:buFont typeface="Arial" panose="020B0604020202020204" pitchFamily="34" charset="0"/>
              <a:buChar char="•"/>
            </a:pPr>
            <a:r>
              <a:rPr lang="ru-RU" sz="1200" dirty="0"/>
              <a:t>Взносы на обязательное социальное страхование</a:t>
            </a:r>
            <a:br>
              <a:rPr lang="ru-RU" sz="1200" dirty="0"/>
            </a:br>
            <a:r>
              <a:rPr lang="ru-RU" sz="1200" dirty="0"/>
              <a:t>от несчастных случаев </a:t>
            </a:r>
            <a:br>
              <a:rPr lang="ru-RU" sz="1200" dirty="0"/>
            </a:br>
            <a:r>
              <a:rPr lang="ru-RU" sz="1200" dirty="0"/>
              <a:t>на производстве </a:t>
            </a:r>
            <a:br>
              <a:rPr lang="ru-RU" sz="1200" dirty="0"/>
            </a:br>
            <a:r>
              <a:rPr lang="ru-RU" sz="1200" dirty="0"/>
              <a:t>и профессиональных заболеваний.</a:t>
            </a:r>
          </a:p>
          <a:p>
            <a:endParaRPr lang="ru-RU" dirty="0"/>
          </a:p>
        </p:txBody>
      </p:sp>
      <p:sp>
        <p:nvSpPr>
          <p:cNvPr id="3" name="Текст 2"/>
          <p:cNvSpPr>
            <a:spLocks noGrp="1"/>
          </p:cNvSpPr>
          <p:nvPr>
            <p:ph type="body" sz="quarter" idx="15"/>
          </p:nvPr>
        </p:nvSpPr>
        <p:spPr>
          <a:xfrm>
            <a:off x="4628605" y="2085379"/>
            <a:ext cx="2934789" cy="3327130"/>
          </a:xfrm>
        </p:spPr>
        <p:txBody>
          <a:bodyPr>
            <a:normAutofit fontScale="70000" lnSpcReduction="20000"/>
          </a:bodyPr>
          <a:lstStyle/>
          <a:p>
            <a:pPr marL="285750" indent="-285750">
              <a:lnSpc>
                <a:spcPct val="120000"/>
              </a:lnSpc>
              <a:buFont typeface="Arial" panose="020B0604020202020204" pitchFamily="34" charset="0"/>
              <a:buChar char="•"/>
            </a:pPr>
            <a:r>
              <a:rPr lang="ru-RU" sz="1700" dirty="0"/>
              <a:t>Пособия и другие выплаты за счет средств государственных внебюджетных фондов, </a:t>
            </a:r>
            <a:br>
              <a:rPr lang="ru-RU" sz="1700" dirty="0"/>
            </a:br>
            <a:r>
              <a:rPr lang="ru-RU" sz="1700" dirty="0"/>
              <a:t>в частности, пособия </a:t>
            </a:r>
            <a:br>
              <a:rPr lang="ru-RU" sz="1700" dirty="0"/>
            </a:br>
            <a:r>
              <a:rPr lang="ru-RU" sz="1700" dirty="0"/>
              <a:t>по временной нетрудоспособности, </a:t>
            </a:r>
            <a:br>
              <a:rPr lang="ru-RU" sz="1700" dirty="0"/>
            </a:br>
            <a:r>
              <a:rPr lang="ru-RU" sz="1700" dirty="0"/>
              <a:t>по беременности и родам, </a:t>
            </a:r>
            <a:br>
              <a:rPr lang="ru-RU" sz="1700" dirty="0"/>
            </a:br>
            <a:r>
              <a:rPr lang="ru-RU" sz="1700" dirty="0"/>
              <a:t>оплата санаторно-курортного лечения и оздоровления работников, их семей и т.п.</a:t>
            </a:r>
          </a:p>
          <a:p>
            <a:pPr marL="285750" indent="-285750">
              <a:lnSpc>
                <a:spcPct val="120000"/>
              </a:lnSpc>
              <a:buFont typeface="Arial" panose="020B0604020202020204" pitchFamily="34" charset="0"/>
              <a:buChar char="•"/>
            </a:pPr>
            <a:r>
              <a:rPr lang="ru-RU" sz="1700" dirty="0"/>
              <a:t>Страховые выплаты </a:t>
            </a:r>
            <a:br>
              <a:rPr lang="ru-RU" sz="1700" dirty="0"/>
            </a:br>
            <a:r>
              <a:rPr lang="ru-RU" sz="1700" dirty="0"/>
              <a:t>по обязательному социальному страхованию от несчастных случаев на производстве </a:t>
            </a:r>
            <a:br>
              <a:rPr lang="ru-RU" sz="1700" dirty="0"/>
            </a:br>
            <a:r>
              <a:rPr lang="ru-RU" sz="1700" dirty="0"/>
              <a:t>и профессиональных заболеваний</a:t>
            </a:r>
          </a:p>
        </p:txBody>
      </p:sp>
      <p:sp>
        <p:nvSpPr>
          <p:cNvPr id="4" name="Текст 3"/>
          <p:cNvSpPr>
            <a:spLocks noGrp="1"/>
          </p:cNvSpPr>
          <p:nvPr>
            <p:ph type="body" sz="quarter" idx="16"/>
          </p:nvPr>
        </p:nvSpPr>
        <p:spPr>
          <a:xfrm>
            <a:off x="8580311" y="2085379"/>
            <a:ext cx="2671163" cy="3096222"/>
          </a:xfrm>
        </p:spPr>
        <p:txBody>
          <a:bodyPr>
            <a:normAutofit/>
          </a:bodyPr>
          <a:lstStyle/>
          <a:p>
            <a:pPr>
              <a:lnSpc>
                <a:spcPct val="100000"/>
              </a:lnSpc>
            </a:pPr>
            <a:r>
              <a:rPr lang="ru-RU" sz="1200" dirty="0"/>
              <a:t>Суммы пособий </a:t>
            </a:r>
            <a:br>
              <a:rPr lang="ru-RU" sz="1200" dirty="0"/>
            </a:br>
            <a:r>
              <a:rPr lang="ru-RU" sz="1200" dirty="0"/>
              <a:t>по временной нетрудоспособности, выплачиваемые за счет средств организации в соответствии </a:t>
            </a:r>
            <a:br>
              <a:rPr lang="ru-RU" sz="1200" dirty="0"/>
            </a:br>
            <a:r>
              <a:rPr lang="ru-RU" sz="1200" dirty="0"/>
              <a:t>с законодательством Российской Федерации, в том числе за первые три дня временной нетрудоспособности</a:t>
            </a:r>
          </a:p>
          <a:p>
            <a:endParaRPr lang="ru-RU" dirty="0"/>
          </a:p>
        </p:txBody>
      </p:sp>
      <p:sp>
        <p:nvSpPr>
          <p:cNvPr id="8" name="Заголовок 7"/>
          <p:cNvSpPr>
            <a:spLocks noGrp="1"/>
          </p:cNvSpPr>
          <p:nvPr>
            <p:ph type="title"/>
          </p:nvPr>
        </p:nvSpPr>
        <p:spPr>
          <a:xfrm>
            <a:off x="599661" y="397564"/>
            <a:ext cx="8770762" cy="365125"/>
          </a:xfrm>
        </p:spPr>
        <p:txBody>
          <a:bodyPr>
            <a:normAutofit fontScale="90000"/>
          </a:bodyPr>
          <a:lstStyle/>
          <a:p>
            <a:r>
              <a:rPr lang="ru-RU" dirty="0"/>
              <a:t>РАСХОДЫ, НЕ УЧИТЫВАЕМЫЕ В ФОНДЕ ЗАРАБОТНОЙ ПЛАТЫ </a:t>
            </a:r>
            <a:br>
              <a:rPr lang="ru-RU" dirty="0"/>
            </a:br>
            <a:r>
              <a:rPr lang="ru-RU" dirty="0"/>
              <a:t>И ВЫПЛАТАХ СОЦИАЛЬНОГО ХАРАКТЕРА</a:t>
            </a:r>
          </a:p>
        </p:txBody>
      </p:sp>
      <p:sp>
        <p:nvSpPr>
          <p:cNvPr id="10" name="Нижний колонтитул 34">
            <a:extLst>
              <a:ext uri="{FF2B5EF4-FFF2-40B4-BE49-F238E27FC236}">
                <a16:creationId xmlns:a16="http://schemas.microsoft.com/office/drawing/2014/main" id="{AB5BE873-52D5-FB9B-7157-AFCF28C0BDB4}"/>
              </a:ext>
            </a:extLst>
          </p:cNvPr>
          <p:cNvSpPr>
            <a:spLocks noGrp="1"/>
          </p:cNvSpPr>
          <p:nvPr>
            <p:ph type="ftr" sz="quarter" idx="11"/>
          </p:nvPr>
        </p:nvSpPr>
        <p:spPr>
          <a:xfrm>
            <a:off x="320183" y="6448271"/>
            <a:ext cx="10219315" cy="365125"/>
          </a:xfrm>
          <a:prstGeom prst="rect">
            <a:avLst/>
          </a:prstGeom>
        </p:spPr>
        <p:txBody>
          <a:bodyPr/>
          <a:lstStyle/>
          <a:p>
            <a:r>
              <a:rPr lang="ru-RU" dirty="0"/>
              <a:t>человеко-часы, фонд заработной платы и выплаты социального характера</a:t>
            </a:r>
          </a:p>
        </p:txBody>
      </p:sp>
    </p:spTree>
    <p:extLst>
      <p:ext uri="{BB962C8B-B14F-4D97-AF65-F5344CB8AC3E}">
        <p14:creationId xmlns:p14="http://schemas.microsoft.com/office/powerpoint/2010/main" val="22685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A1CB5A9E-6C2E-7609-140A-C99916CA9EE9}"/>
              </a:ext>
            </a:extLst>
          </p:cNvPr>
          <p:cNvSpPr>
            <a:spLocks noGrp="1"/>
          </p:cNvSpPr>
          <p:nvPr>
            <p:ph type="body" sz="quarter" idx="14"/>
          </p:nvPr>
        </p:nvSpPr>
        <p:spPr>
          <a:xfrm>
            <a:off x="2242038" y="1103156"/>
            <a:ext cx="7297616" cy="4308755"/>
          </a:xfrm>
        </p:spPr>
        <p:txBody>
          <a:bodyPr>
            <a:noAutofit/>
          </a:bodyPr>
          <a:lstStyle/>
          <a:p>
            <a:pPr>
              <a:lnSpc>
                <a:spcPct val="100000"/>
              </a:lnSpc>
              <a:spcBef>
                <a:spcPts val="0"/>
              </a:spcBef>
            </a:pPr>
            <a:r>
              <a:rPr lang="ru-RU" sz="1400" dirty="0">
                <a:effectLst/>
                <a:ea typeface="Times New Roman" panose="02020603050405020304" pitchFamily="18" charset="0"/>
                <a:cs typeface="Arial" panose="020B0604020202020204" pitchFamily="34" charset="0"/>
              </a:rPr>
              <a:t>Электронная версия формы, электронный шаблон и указания по заполнению формы П-4 «Сведения о численности и заработной плате работников»  </a:t>
            </a:r>
            <a:r>
              <a:rPr lang="ru-RU" sz="1400">
                <a:effectLst/>
                <a:ea typeface="Times New Roman" panose="02020603050405020304" pitchFamily="18" charset="0"/>
                <a:cs typeface="Arial" panose="020B0604020202020204" pitchFamily="34" charset="0"/>
              </a:rPr>
              <a:t>размещены </a:t>
            </a:r>
            <a:br>
              <a:rPr lang="ru-RU" sz="1400">
                <a:effectLst/>
                <a:ea typeface="Times New Roman" panose="02020603050405020304" pitchFamily="18" charset="0"/>
                <a:cs typeface="Arial" panose="020B0604020202020204" pitchFamily="34" charset="0"/>
              </a:rPr>
            </a:br>
            <a:r>
              <a:rPr lang="ru-RU" sz="1400">
                <a:effectLst/>
                <a:ea typeface="Times New Roman" panose="02020603050405020304" pitchFamily="18" charset="0"/>
                <a:cs typeface="Arial" panose="020B0604020202020204" pitchFamily="34" charset="0"/>
              </a:rPr>
              <a:t>на </a:t>
            </a:r>
            <a:r>
              <a:rPr lang="ru-RU" sz="1400" dirty="0">
                <a:effectLst/>
                <a:ea typeface="Times New Roman" panose="02020603050405020304" pitchFamily="18" charset="0"/>
                <a:cs typeface="Arial" panose="020B0604020202020204" pitchFamily="34" charset="0"/>
              </a:rPr>
              <a:t>официальном сайте Росстата (</a:t>
            </a:r>
            <a:r>
              <a:rPr lang="en-US" sz="1400" dirty="0">
                <a:effectLst/>
                <a:ea typeface="Times New Roman" panose="02020603050405020304" pitchFamily="18" charset="0"/>
                <a:cs typeface="Arial" panose="020B0604020202020204" pitchFamily="34" charset="0"/>
                <a:hlinkClick r:id="rId2"/>
              </a:rPr>
              <a:t>https://rosstat.gov.ru</a:t>
            </a:r>
            <a:r>
              <a:rPr lang="ru-RU" sz="1400" dirty="0">
                <a:effectLst/>
                <a:ea typeface="Times New Roman" panose="02020603050405020304" pitchFamily="18" charset="0"/>
                <a:cs typeface="Arial" panose="020B0604020202020204" pitchFamily="34" charset="0"/>
              </a:rPr>
              <a:t> → Респондентам → Формы федерального статистического наблюдения и формы бухгалтерской (финансовой) отчетности → Альбом форм федерального статистического наблюдения → в окне «Поиск по формам» набрать «П-4» → период «2024» → Найти).</a:t>
            </a:r>
            <a:endParaRPr lang="ru-RU" sz="1400" dirty="0">
              <a:solidFill>
                <a:schemeClr val="accent1"/>
              </a:solidFill>
            </a:endParaRPr>
          </a:p>
          <a:p>
            <a:pPr>
              <a:lnSpc>
                <a:spcPct val="100000"/>
              </a:lnSpc>
              <a:spcBef>
                <a:spcPts val="0"/>
              </a:spcBef>
            </a:pPr>
            <a:endParaRPr lang="ru-RU" sz="1400" dirty="0">
              <a:solidFill>
                <a:schemeClr val="accent1"/>
              </a:solidFill>
            </a:endParaRPr>
          </a:p>
        </p:txBody>
      </p:sp>
      <p:pic>
        <p:nvPicPr>
          <p:cNvPr id="9" name="Рисунок 8">
            <a:extLst>
              <a:ext uri="{FF2B5EF4-FFF2-40B4-BE49-F238E27FC236}">
                <a16:creationId xmlns:a16="http://schemas.microsoft.com/office/drawing/2014/main" id="{328497DC-572A-B97C-2EE3-21F8A853F8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02381" y="1103156"/>
            <a:ext cx="1725537" cy="1725537"/>
          </a:xfrm>
          <a:prstGeom prst="rect">
            <a:avLst/>
          </a:prstGeom>
        </p:spPr>
      </p:pic>
      <p:pic>
        <p:nvPicPr>
          <p:cNvPr id="2" name="Рисунок 1">
            <a:extLst>
              <a:ext uri="{FF2B5EF4-FFF2-40B4-BE49-F238E27FC236}">
                <a16:creationId xmlns:a16="http://schemas.microsoft.com/office/drawing/2014/main" id="{9AF847D2-D6E8-9DB2-5363-5873179324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7632" y="1124612"/>
            <a:ext cx="670550" cy="841312"/>
          </a:xfrm>
          <a:prstGeom prst="rect">
            <a:avLst/>
          </a:prstGeom>
        </p:spPr>
      </p:pic>
      <p:pic>
        <p:nvPicPr>
          <p:cNvPr id="6" name="Рисунок 5">
            <a:extLst>
              <a:ext uri="{FF2B5EF4-FFF2-40B4-BE49-F238E27FC236}">
                <a16:creationId xmlns:a16="http://schemas.microsoft.com/office/drawing/2014/main" id="{A8C92D12-C04E-ECB8-C2BD-3900DB1524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52346" y="2947386"/>
            <a:ext cx="5253981" cy="2834578"/>
          </a:xfrm>
          <a:prstGeom prst="rect">
            <a:avLst/>
          </a:prstGeom>
          <a:noFill/>
          <a:ln>
            <a:noFill/>
          </a:ln>
        </p:spPr>
      </p:pic>
      <p:sp>
        <p:nvSpPr>
          <p:cNvPr id="10" name="Овал 9">
            <a:extLst>
              <a:ext uri="{FF2B5EF4-FFF2-40B4-BE49-F238E27FC236}">
                <a16:creationId xmlns:a16="http://schemas.microsoft.com/office/drawing/2014/main" id="{6DE57603-6B5F-B38A-9C0D-A6CF35C61D23}"/>
              </a:ext>
            </a:extLst>
          </p:cNvPr>
          <p:cNvSpPr/>
          <p:nvPr/>
        </p:nvSpPr>
        <p:spPr>
          <a:xfrm>
            <a:off x="2798618" y="5328485"/>
            <a:ext cx="1182256" cy="2684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580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A1CB5A9E-6C2E-7609-140A-C99916CA9EE9}"/>
              </a:ext>
            </a:extLst>
          </p:cNvPr>
          <p:cNvSpPr>
            <a:spLocks noGrp="1"/>
          </p:cNvSpPr>
          <p:nvPr>
            <p:ph type="body" sz="quarter" idx="14"/>
          </p:nvPr>
        </p:nvSpPr>
        <p:spPr>
          <a:xfrm>
            <a:off x="2242038" y="1103156"/>
            <a:ext cx="7297616" cy="4308755"/>
          </a:xfrm>
        </p:spPr>
        <p:txBody>
          <a:bodyPr>
            <a:noAutofit/>
          </a:bodyPr>
          <a:lstStyle/>
          <a:p>
            <a:pPr>
              <a:lnSpc>
                <a:spcPct val="100000"/>
              </a:lnSpc>
              <a:spcBef>
                <a:spcPts val="0"/>
              </a:spcBef>
            </a:pPr>
            <a:r>
              <a:rPr lang="ru-RU" sz="1400" b="1" dirty="0">
                <a:ea typeface="+mj-ea"/>
                <a:cs typeface="+mj-cs"/>
              </a:rPr>
              <a:t>Контакты</a:t>
            </a:r>
          </a:p>
          <a:p>
            <a:pPr>
              <a:lnSpc>
                <a:spcPct val="100000"/>
              </a:lnSpc>
              <a:spcBef>
                <a:spcPts val="0"/>
              </a:spcBef>
            </a:pPr>
            <a:endParaRPr lang="ru-RU" sz="1400" b="1" dirty="0">
              <a:ea typeface="+mj-ea"/>
              <a:cs typeface="+mj-cs"/>
            </a:endParaRPr>
          </a:p>
          <a:p>
            <a:pPr>
              <a:lnSpc>
                <a:spcPct val="100000"/>
              </a:lnSpc>
              <a:spcBef>
                <a:spcPts val="0"/>
              </a:spcBef>
            </a:pPr>
            <a:r>
              <a:rPr lang="ru-RU" sz="1400" dirty="0">
                <a:ea typeface="+mj-ea"/>
                <a:cs typeface="+mj-cs"/>
              </a:rPr>
              <a:t>Быстрова-Свечарева Татьяна Алексеевна – начальник отдела государственной статистики в городе Сочи</a:t>
            </a:r>
            <a:br>
              <a:rPr lang="ru-RU" sz="1400" dirty="0">
                <a:ea typeface="+mj-ea"/>
                <a:cs typeface="+mj-cs"/>
              </a:rPr>
            </a:br>
            <a:r>
              <a:rPr lang="ru-RU" sz="1400" dirty="0">
                <a:solidFill>
                  <a:schemeClr val="accent1"/>
                </a:solidFill>
              </a:rPr>
              <a:t>тел. 8 (862) 264-83-21</a:t>
            </a:r>
          </a:p>
          <a:p>
            <a:pPr>
              <a:lnSpc>
                <a:spcPct val="100000"/>
              </a:lnSpc>
              <a:spcBef>
                <a:spcPts val="0"/>
              </a:spcBef>
            </a:pPr>
            <a:r>
              <a:rPr lang="ru-RU" sz="1400" dirty="0">
                <a:ea typeface="+mj-ea"/>
                <a:cs typeface="+mj-cs"/>
              </a:rPr>
              <a:t>Отдел государственной статистики в городе Сочи</a:t>
            </a:r>
            <a:br>
              <a:rPr lang="ru-RU" sz="1400" dirty="0">
                <a:ea typeface="+mj-ea"/>
                <a:cs typeface="+mj-cs"/>
              </a:rPr>
            </a:br>
            <a:r>
              <a:rPr lang="ru-RU" sz="1400" dirty="0">
                <a:solidFill>
                  <a:schemeClr val="accent1"/>
                </a:solidFill>
              </a:rPr>
              <a:t>тел. 8(967) 303-88-77, 8(962) 860-02-05, 8(961) 595-44-11</a:t>
            </a:r>
          </a:p>
          <a:p>
            <a:pPr>
              <a:lnSpc>
                <a:spcPct val="100000"/>
              </a:lnSpc>
              <a:spcBef>
                <a:spcPts val="0"/>
              </a:spcBef>
            </a:pPr>
            <a:endParaRPr lang="ru-RU" sz="1400" dirty="0">
              <a:ea typeface="+mj-ea"/>
              <a:cs typeface="+mj-cs"/>
            </a:endParaRPr>
          </a:p>
          <a:p>
            <a:pPr>
              <a:lnSpc>
                <a:spcPct val="100000"/>
              </a:lnSpc>
              <a:spcBef>
                <a:spcPts val="0"/>
              </a:spcBef>
            </a:pPr>
            <a:endParaRPr lang="ru-RU" sz="1400" dirty="0">
              <a:ea typeface="+mj-ea"/>
              <a:cs typeface="+mj-cs"/>
            </a:endParaRPr>
          </a:p>
          <a:p>
            <a:pPr>
              <a:lnSpc>
                <a:spcPct val="100000"/>
              </a:lnSpc>
              <a:spcBef>
                <a:spcPts val="0"/>
              </a:spcBef>
            </a:pPr>
            <a:r>
              <a:rPr lang="ru-RU" sz="1400" dirty="0">
                <a:ea typeface="+mj-ea"/>
                <a:cs typeface="+mj-cs"/>
              </a:rPr>
              <a:t>Адрес Электронной почты </a:t>
            </a:r>
            <a:r>
              <a:rPr lang="ru-RU" sz="1400" dirty="0">
                <a:solidFill>
                  <a:schemeClr val="accent1"/>
                </a:solidFill>
              </a:rPr>
              <a:t/>
            </a:r>
            <a:br>
              <a:rPr lang="ru-RU" sz="1400" dirty="0">
                <a:solidFill>
                  <a:schemeClr val="accent1"/>
                </a:solidFill>
              </a:rPr>
            </a:br>
            <a:r>
              <a:rPr lang="ru-RU" sz="1400" dirty="0">
                <a:solidFill>
                  <a:schemeClr val="accent1"/>
                </a:solidFill>
              </a:rPr>
              <a:t>23.29@rosstat.gov.ru </a:t>
            </a:r>
          </a:p>
        </p:txBody>
      </p:sp>
      <p:pic>
        <p:nvPicPr>
          <p:cNvPr id="4" name="Рисунок 3">
            <a:extLst>
              <a:ext uri="{FF2B5EF4-FFF2-40B4-BE49-F238E27FC236}">
                <a16:creationId xmlns:a16="http://schemas.microsoft.com/office/drawing/2014/main" id="{83D5A2DE-C548-BE25-DA69-2D6DBB506F78}"/>
              </a:ext>
            </a:extLst>
          </p:cNvPr>
          <p:cNvPicPr>
            <a:picLocks noChangeAspect="1"/>
          </p:cNvPicPr>
          <p:nvPr/>
        </p:nvPicPr>
        <p:blipFill>
          <a:blip r:embed="rId2"/>
          <a:stretch>
            <a:fillRect/>
          </a:stretch>
        </p:blipFill>
        <p:spPr>
          <a:xfrm>
            <a:off x="1308761" y="1103156"/>
            <a:ext cx="670550" cy="757593"/>
          </a:xfrm>
          <a:prstGeom prst="rect">
            <a:avLst/>
          </a:prstGeom>
        </p:spPr>
      </p:pic>
      <p:pic>
        <p:nvPicPr>
          <p:cNvPr id="5" name="Рисунок 4">
            <a:extLst>
              <a:ext uri="{FF2B5EF4-FFF2-40B4-BE49-F238E27FC236}">
                <a16:creationId xmlns:a16="http://schemas.microsoft.com/office/drawing/2014/main" id="{77870412-7AD2-F8A1-2EF6-E9D8041A598D}"/>
              </a:ext>
            </a:extLst>
          </p:cNvPr>
          <p:cNvPicPr>
            <a:picLocks noChangeAspect="1"/>
          </p:cNvPicPr>
          <p:nvPr/>
        </p:nvPicPr>
        <p:blipFill>
          <a:blip r:embed="rId3"/>
          <a:stretch>
            <a:fillRect/>
          </a:stretch>
        </p:blipFill>
        <p:spPr>
          <a:xfrm>
            <a:off x="1308761" y="2887019"/>
            <a:ext cx="720168" cy="596848"/>
          </a:xfrm>
          <a:prstGeom prst="rect">
            <a:avLst/>
          </a:prstGeom>
        </p:spPr>
      </p:pic>
    </p:spTree>
    <p:extLst>
      <p:ext uri="{BB962C8B-B14F-4D97-AF65-F5344CB8AC3E}">
        <p14:creationId xmlns:p14="http://schemas.microsoft.com/office/powerpoint/2010/main" val="3619267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C2F5FB5E-FE99-C5E4-F84B-62F359F9BE2D}"/>
              </a:ext>
            </a:extLst>
          </p:cNvPr>
          <p:cNvSpPr>
            <a:spLocks noGrp="1"/>
          </p:cNvSpPr>
          <p:nvPr>
            <p:ph type="body" idx="1"/>
          </p:nvPr>
        </p:nvSpPr>
        <p:spPr/>
        <p:txBody>
          <a:bodyPr/>
          <a:lstStyle/>
          <a:p>
            <a:r>
              <a:rPr lang="ru-RU" sz="2400" b="1" dirty="0">
                <a:solidFill>
                  <a:srgbClr val="282A2E"/>
                </a:solidFill>
                <a:latin typeface="Arial"/>
                <a:cs typeface="Arial"/>
              </a:rPr>
              <a:t>Спасибо за внимание!</a:t>
            </a:r>
            <a:endParaRPr lang="ru-RU" sz="2400" dirty="0">
              <a:latin typeface="Arial"/>
              <a:cs typeface="Arial"/>
            </a:endParaRPr>
          </a:p>
        </p:txBody>
      </p:sp>
    </p:spTree>
    <p:extLst>
      <p:ext uri="{BB962C8B-B14F-4D97-AF65-F5344CB8AC3E}">
        <p14:creationId xmlns:p14="http://schemas.microsoft.com/office/powerpoint/2010/main" val="370335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CDD65A-503E-8E12-3243-017CD23FCDB5}"/>
              </a:ext>
            </a:extLst>
          </p:cNvPr>
          <p:cNvSpPr>
            <a:spLocks noGrp="1"/>
          </p:cNvSpPr>
          <p:nvPr>
            <p:ph type="title"/>
          </p:nvPr>
        </p:nvSpPr>
        <p:spPr/>
        <p:txBody>
          <a:bodyPr/>
          <a:lstStyle/>
          <a:p>
            <a:r>
              <a:rPr lang="ru-RU" dirty="0"/>
              <a:t>1</a:t>
            </a:r>
          </a:p>
        </p:txBody>
      </p:sp>
      <p:sp>
        <p:nvSpPr>
          <p:cNvPr id="3" name="Текст 2">
            <a:extLst>
              <a:ext uri="{FF2B5EF4-FFF2-40B4-BE49-F238E27FC236}">
                <a16:creationId xmlns:a16="http://schemas.microsoft.com/office/drawing/2014/main" id="{6987C252-1EB7-AEF1-21BA-C0D8A64F17C0}"/>
              </a:ext>
            </a:extLst>
          </p:cNvPr>
          <p:cNvSpPr>
            <a:spLocks noGrp="1"/>
          </p:cNvSpPr>
          <p:nvPr>
            <p:ph type="body" idx="1"/>
          </p:nvPr>
        </p:nvSpPr>
        <p:spPr/>
        <p:txBody>
          <a:bodyPr/>
          <a:lstStyle/>
          <a:p>
            <a:r>
              <a:rPr lang="ru-RU" dirty="0"/>
              <a:t>Порядок предоставления</a:t>
            </a:r>
            <a:endParaRPr lang="ru-RU" sz="2400" dirty="0">
              <a:latin typeface="Arial"/>
              <a:cs typeface="Arial"/>
            </a:endParaRPr>
          </a:p>
        </p:txBody>
      </p:sp>
    </p:spTree>
    <p:extLst>
      <p:ext uri="{BB962C8B-B14F-4D97-AF65-F5344CB8AC3E}">
        <p14:creationId xmlns:p14="http://schemas.microsoft.com/office/powerpoint/2010/main" val="239348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РЕСПОНДЕНТЫ, ПРЕДОСТАВЛЯЮЩИЕ ОТЧЕТНОСТЬ</a:t>
            </a:r>
          </a:p>
        </p:txBody>
      </p:sp>
      <p:sp>
        <p:nvSpPr>
          <p:cNvPr id="3" name="Нижний колонтитул 34">
            <a:extLst>
              <a:ext uri="{FF2B5EF4-FFF2-40B4-BE49-F238E27FC236}">
                <a16:creationId xmlns:a16="http://schemas.microsoft.com/office/drawing/2014/main" id="{ACBBB38C-E9EA-B724-F55B-10E3EEDBE14C}"/>
              </a:ext>
            </a:extLst>
          </p:cNvPr>
          <p:cNvSpPr>
            <a:spLocks noGrp="1"/>
          </p:cNvSpPr>
          <p:nvPr>
            <p:ph type="ftr" sz="quarter" idx="11"/>
          </p:nvPr>
        </p:nvSpPr>
        <p:spPr>
          <a:xfrm>
            <a:off x="346816" y="6460436"/>
            <a:ext cx="10219315" cy="365125"/>
          </a:xfrm>
          <a:prstGeom prst="rect">
            <a:avLst/>
          </a:prstGeom>
        </p:spPr>
        <p:txBody>
          <a:bodyPr/>
          <a:lstStyle/>
          <a:p>
            <a:r>
              <a:rPr lang="ru-RU" dirty="0"/>
              <a:t>порядок предоставления</a:t>
            </a:r>
          </a:p>
        </p:txBody>
      </p:sp>
      <p:cxnSp>
        <p:nvCxnSpPr>
          <p:cNvPr id="8" name="Прямая соединительная линия 7">
            <a:extLst>
              <a:ext uri="{FF2B5EF4-FFF2-40B4-BE49-F238E27FC236}">
                <a16:creationId xmlns:a16="http://schemas.microsoft.com/office/drawing/2014/main" id="{DB9D87E5-FA11-87FA-FC1B-BC117C271A08}"/>
              </a:ext>
            </a:extLst>
          </p:cNvPr>
          <p:cNvCxnSpPr>
            <a:cxnSpLocks/>
          </p:cNvCxnSpPr>
          <p:nvPr/>
        </p:nvCxnSpPr>
        <p:spPr>
          <a:xfrm flipH="1">
            <a:off x="-98492" y="2017792"/>
            <a:ext cx="1164566" cy="0"/>
          </a:xfrm>
          <a:prstGeom prst="line">
            <a:avLst/>
          </a:prstGeom>
          <a:ln w="19050">
            <a:solidFill>
              <a:srgbClr val="7DBBFC"/>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ABF10CD8-DB59-9349-A4BE-04CB6395A4DC}"/>
              </a:ext>
            </a:extLst>
          </p:cNvPr>
          <p:cNvCxnSpPr>
            <a:cxnSpLocks/>
          </p:cNvCxnSpPr>
          <p:nvPr/>
        </p:nvCxnSpPr>
        <p:spPr>
          <a:xfrm flipH="1">
            <a:off x="-98492" y="4024076"/>
            <a:ext cx="1164566" cy="0"/>
          </a:xfrm>
          <a:prstGeom prst="line">
            <a:avLst/>
          </a:prstGeom>
          <a:ln w="19050">
            <a:solidFill>
              <a:srgbClr val="7DBBFC"/>
            </a:solidFill>
          </a:ln>
        </p:spPr>
        <p:style>
          <a:lnRef idx="1">
            <a:schemeClr val="accent1"/>
          </a:lnRef>
          <a:fillRef idx="0">
            <a:schemeClr val="accent1"/>
          </a:fillRef>
          <a:effectRef idx="0">
            <a:schemeClr val="accent1"/>
          </a:effectRef>
          <a:fontRef idx="minor">
            <a:schemeClr val="tx1"/>
          </a:fontRef>
        </p:style>
      </p:cxnSp>
      <p:sp>
        <p:nvSpPr>
          <p:cNvPr id="10" name="Объект 1">
            <a:extLst>
              <a:ext uri="{FF2B5EF4-FFF2-40B4-BE49-F238E27FC236}">
                <a16:creationId xmlns:a16="http://schemas.microsoft.com/office/drawing/2014/main" id="{C4985457-8420-B962-074B-1EAF6AA6EA7A}"/>
              </a:ext>
            </a:extLst>
          </p:cNvPr>
          <p:cNvSpPr txBox="1">
            <a:spLocks/>
          </p:cNvSpPr>
          <p:nvPr/>
        </p:nvSpPr>
        <p:spPr>
          <a:xfrm>
            <a:off x="697911" y="1088773"/>
            <a:ext cx="10659809" cy="8981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200" dirty="0">
                <a:ea typeface="Times New Roman" panose="02020603050405020304" pitchFamily="18" charset="0"/>
              </a:rPr>
              <a:t>Первичные статистические данные по форме федерального статистического наблюдения </a:t>
            </a:r>
            <a:r>
              <a:rPr lang="ru-RU" sz="1200" b="1" dirty="0">
                <a:ea typeface="Calibri" panose="020F0502020204030204" pitchFamily="34" charset="0"/>
              </a:rPr>
              <a:t>№ П-4 «Сведения о численности </a:t>
            </a:r>
            <a:br>
              <a:rPr lang="ru-RU" sz="1200" b="1" dirty="0">
                <a:ea typeface="Calibri" panose="020F0502020204030204" pitchFamily="34" charset="0"/>
              </a:rPr>
            </a:br>
            <a:r>
              <a:rPr lang="ru-RU" sz="1200" b="1" dirty="0">
                <a:ea typeface="Calibri" panose="020F0502020204030204" pitchFamily="34" charset="0"/>
              </a:rPr>
              <a:t>и заработной плате работников»</a:t>
            </a:r>
            <a:r>
              <a:rPr lang="ru-RU" sz="1200" dirty="0">
                <a:ea typeface="Times New Roman" panose="02020603050405020304" pitchFamily="18" charset="0"/>
              </a:rPr>
              <a:t> (далее – форма № П-4) предоставляют юридические лица, являющиеся </a:t>
            </a:r>
            <a:r>
              <a:rPr lang="ru-RU" sz="1200" b="1" dirty="0">
                <a:ea typeface="Times New Roman" panose="02020603050405020304" pitchFamily="18" charset="0"/>
              </a:rPr>
              <a:t>коммерческими организациями </a:t>
            </a:r>
            <a:r>
              <a:rPr lang="ru-RU" sz="1200" dirty="0">
                <a:ea typeface="Times New Roman" panose="02020603050405020304" pitchFamily="18" charset="0"/>
              </a:rPr>
              <a:t>(кроме субъектов малого предпринимательства), а также </a:t>
            </a:r>
            <a:r>
              <a:rPr lang="ru-RU" sz="1200" b="1" dirty="0">
                <a:ea typeface="Times New Roman" panose="02020603050405020304" pitchFamily="18" charset="0"/>
              </a:rPr>
              <a:t>некоммерческие организации </a:t>
            </a:r>
            <a:r>
              <a:rPr lang="ru-RU" sz="1200" dirty="0">
                <a:ea typeface="Times New Roman" panose="02020603050405020304" pitchFamily="18" charset="0"/>
              </a:rPr>
              <a:t>всех форм собственности, осуществляющие все виды экономической деятельности:</a:t>
            </a:r>
          </a:p>
        </p:txBody>
      </p:sp>
      <p:sp>
        <p:nvSpPr>
          <p:cNvPr id="15" name="Объект 1">
            <a:extLst>
              <a:ext uri="{FF2B5EF4-FFF2-40B4-BE49-F238E27FC236}">
                <a16:creationId xmlns:a16="http://schemas.microsoft.com/office/drawing/2014/main" id="{EF990C5C-A0CB-25C0-627D-F6DE7B1B981C}"/>
              </a:ext>
            </a:extLst>
          </p:cNvPr>
          <p:cNvSpPr txBox="1">
            <a:spLocks/>
          </p:cNvSpPr>
          <p:nvPr/>
        </p:nvSpPr>
        <p:spPr>
          <a:xfrm>
            <a:off x="1066072" y="1856276"/>
            <a:ext cx="10428017" cy="20786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0000"/>
              </a:lnSpc>
            </a:pPr>
            <a:r>
              <a:rPr lang="ru-RU" sz="1200" b="1" dirty="0">
                <a:solidFill>
                  <a:schemeClr val="accent1"/>
                </a:solidFill>
                <a:latin typeface="+mj-lt"/>
                <a:ea typeface="Times New Roman" panose="02020603050405020304" pitchFamily="18" charset="0"/>
              </a:rPr>
              <a:t>Е</a:t>
            </a:r>
            <a:r>
              <a:rPr lang="ru-RU" sz="1200" b="1" dirty="0">
                <a:solidFill>
                  <a:schemeClr val="accent1"/>
                </a:solidFill>
                <a:effectLst/>
                <a:latin typeface="+mj-lt"/>
                <a:ea typeface="Times New Roman" panose="02020603050405020304" pitchFamily="18" charset="0"/>
              </a:rPr>
              <a:t>жемесячно (данные заполняют по всем графам за отчетный месяц):</a:t>
            </a:r>
            <a:endParaRPr lang="ru-RU" sz="1200" b="1" dirty="0">
              <a:solidFill>
                <a:schemeClr val="accent1"/>
              </a:solidFill>
              <a:latin typeface="+mj-lt"/>
              <a:ea typeface="Times New Roman" panose="02020603050405020304" pitchFamily="18" charset="0"/>
            </a:endParaRPr>
          </a:p>
          <a:p>
            <a:pPr lvl="0">
              <a:lnSpc>
                <a:spcPct val="100000"/>
              </a:lnSpc>
            </a:pPr>
            <a:r>
              <a:rPr lang="ru-RU" sz="1200" dirty="0">
                <a:effectLst/>
                <a:ea typeface="Times New Roman" panose="02020603050405020304" pitchFamily="18" charset="0"/>
              </a:rPr>
              <a:t>1. </a:t>
            </a:r>
            <a:r>
              <a:rPr lang="ru-RU" sz="1200" dirty="0">
                <a:ea typeface="Times New Roman" panose="02020603050405020304" pitchFamily="18" charset="0"/>
              </a:rPr>
              <a:t>Ю</a:t>
            </a:r>
            <a:r>
              <a:rPr lang="ru-RU" sz="1200" dirty="0">
                <a:effectLst/>
                <a:ea typeface="Times New Roman" panose="02020603050405020304" pitchFamily="18" charset="0"/>
              </a:rPr>
              <a:t>ридические лица – коммерческие организации, не являющиеся субъектами малого предпринимательства, </a:t>
            </a:r>
            <a:br>
              <a:rPr lang="ru-RU" sz="1200" dirty="0">
                <a:effectLst/>
                <a:ea typeface="Times New Roman" panose="02020603050405020304" pitchFamily="18" charset="0"/>
              </a:rPr>
            </a:br>
            <a:r>
              <a:rPr lang="ru-RU" sz="1200" dirty="0">
                <a:effectLst/>
                <a:ea typeface="Times New Roman" panose="02020603050405020304" pitchFamily="18" charset="0"/>
              </a:rPr>
              <a:t>и некоммерческие организации, кроме организаций, у которых средняя численность работников в течение двух предыдущих лет не превышает </a:t>
            </a:r>
            <a:r>
              <a:rPr lang="ru-RU" sz="1200" b="1" dirty="0">
                <a:effectLst/>
                <a:ea typeface="Times New Roman" panose="02020603050405020304" pitchFamily="18" charset="0"/>
              </a:rPr>
              <a:t>15 человек</a:t>
            </a:r>
            <a:r>
              <a:rPr lang="ru-RU" sz="1200" dirty="0">
                <a:effectLst/>
                <a:ea typeface="Times New Roman" panose="02020603050405020304" pitchFamily="18" charset="0"/>
              </a:rPr>
              <a:t>, включая работающих по совместительству и договорам гражданско-правового характера, и годовой оборот организации в течение двух предыдущих лет не превышает </a:t>
            </a:r>
            <a:r>
              <a:rPr lang="ru-RU" sz="1200" b="1" dirty="0">
                <a:effectLst/>
                <a:ea typeface="Times New Roman" panose="02020603050405020304" pitchFamily="18" charset="0"/>
              </a:rPr>
              <a:t>800 млн рублей</a:t>
            </a:r>
          </a:p>
          <a:p>
            <a:pPr lvl="0">
              <a:lnSpc>
                <a:spcPct val="100000"/>
              </a:lnSpc>
            </a:pPr>
            <a:r>
              <a:rPr lang="ru-RU" sz="1200" dirty="0">
                <a:effectLst/>
                <a:ea typeface="Times New Roman" panose="02020603050405020304" pitchFamily="18" charset="0"/>
              </a:rPr>
              <a:t>2. </a:t>
            </a:r>
            <a:r>
              <a:rPr lang="ru-RU" sz="1200" dirty="0">
                <a:ea typeface="Times New Roman" panose="02020603050405020304" pitchFamily="18" charset="0"/>
              </a:rPr>
              <a:t>Ю</a:t>
            </a:r>
            <a:r>
              <a:rPr lang="ru-RU" sz="1200" dirty="0">
                <a:effectLst/>
                <a:ea typeface="Times New Roman" panose="02020603050405020304" pitchFamily="18" charset="0"/>
              </a:rPr>
              <a:t>ридические лица, являющиеся владельцами лицензии на </a:t>
            </a:r>
            <a:r>
              <a:rPr lang="ru-RU" sz="1200" b="1" dirty="0">
                <a:effectLst/>
                <a:ea typeface="Times New Roman" panose="02020603050405020304" pitchFamily="18" charset="0"/>
              </a:rPr>
              <a:t>добычу полезных ископаемых</a:t>
            </a:r>
            <a:r>
              <a:rPr lang="ru-RU" sz="1200" dirty="0">
                <a:effectLst/>
                <a:ea typeface="Times New Roman" panose="02020603050405020304" pitchFamily="18" charset="0"/>
              </a:rPr>
              <a:t>, независимо от средней численности работников и объема оборота организации</a:t>
            </a:r>
          </a:p>
          <a:p>
            <a:pPr lvl="0">
              <a:lnSpc>
                <a:spcPct val="100000"/>
              </a:lnSpc>
            </a:pPr>
            <a:r>
              <a:rPr lang="ru-RU" sz="1200" dirty="0">
                <a:effectLst/>
                <a:ea typeface="Times New Roman" panose="02020603050405020304" pitchFamily="18" charset="0"/>
              </a:rPr>
              <a:t>3. </a:t>
            </a:r>
            <a:r>
              <a:rPr lang="ru-RU" sz="1200" dirty="0">
                <a:ea typeface="Times New Roman" panose="02020603050405020304" pitchFamily="18" charset="0"/>
              </a:rPr>
              <a:t>Ю</a:t>
            </a:r>
            <a:r>
              <a:rPr lang="ru-RU" sz="1200" dirty="0">
                <a:effectLst/>
                <a:ea typeface="Times New Roman" panose="02020603050405020304" pitchFamily="18" charset="0"/>
              </a:rPr>
              <a:t>ридические лица, </a:t>
            </a:r>
            <a:r>
              <a:rPr lang="ru-RU" sz="1200" b="1" dirty="0">
                <a:effectLst/>
                <a:ea typeface="Times New Roman" panose="02020603050405020304" pitchFamily="18" charset="0"/>
              </a:rPr>
              <a:t>зарегистрированные или прошедшие реорганизацию</a:t>
            </a:r>
            <a:r>
              <a:rPr lang="ru-RU" sz="1200" dirty="0">
                <a:effectLst/>
                <a:ea typeface="Times New Roman" panose="02020603050405020304" pitchFamily="18" charset="0"/>
              </a:rPr>
              <a:t> в текущем или предыдущем году, независимо от средней численности работников и объема оборота организации</a:t>
            </a:r>
          </a:p>
        </p:txBody>
      </p:sp>
      <p:sp>
        <p:nvSpPr>
          <p:cNvPr id="16" name="Объект 1">
            <a:extLst>
              <a:ext uri="{FF2B5EF4-FFF2-40B4-BE49-F238E27FC236}">
                <a16:creationId xmlns:a16="http://schemas.microsoft.com/office/drawing/2014/main" id="{DD0E3C72-1437-3714-F28E-BABABF457E85}"/>
              </a:ext>
            </a:extLst>
          </p:cNvPr>
          <p:cNvSpPr txBox="1">
            <a:spLocks/>
          </p:cNvSpPr>
          <p:nvPr/>
        </p:nvSpPr>
        <p:spPr>
          <a:xfrm>
            <a:off x="1074616" y="5016482"/>
            <a:ext cx="10428017" cy="147848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0000"/>
              </a:lnSpc>
            </a:pPr>
            <a:r>
              <a:rPr lang="ru-RU" sz="1200" b="1" dirty="0">
                <a:solidFill>
                  <a:schemeClr val="accent1"/>
                </a:solidFill>
                <a:ea typeface="Times New Roman" panose="02020603050405020304" pitchFamily="18" charset="0"/>
              </a:rPr>
              <a:t>Взамен предоставления формы № П-4 с ежеквартальной периодичностью </a:t>
            </a:r>
          </a:p>
          <a:p>
            <a:pPr lvl="0">
              <a:lnSpc>
                <a:spcPct val="100000"/>
              </a:lnSpc>
            </a:pPr>
            <a:r>
              <a:rPr lang="ru-RU" sz="1200" dirty="0">
                <a:ea typeface="Times New Roman" panose="02020603050405020304" pitchFamily="18" charset="0"/>
              </a:rPr>
              <a:t>Юридические</a:t>
            </a:r>
            <a:r>
              <a:rPr lang="ru-RU" sz="1200" dirty="0">
                <a:effectLst/>
                <a:ea typeface="Times New Roman" panose="02020603050405020304" pitchFamily="18" charset="0"/>
              </a:rPr>
              <a:t> лица – коммерческие организации следующих </a:t>
            </a:r>
            <a:r>
              <a:rPr lang="ru-RU" sz="1200" b="1" dirty="0">
                <a:effectLst/>
                <a:ea typeface="Times New Roman" panose="02020603050405020304" pitchFamily="18" charset="0"/>
              </a:rPr>
              <a:t>организационно-правовых форм</a:t>
            </a:r>
            <a:r>
              <a:rPr lang="ru-RU" sz="1200" dirty="0">
                <a:effectLst/>
                <a:ea typeface="Times New Roman" panose="02020603050405020304" pitchFamily="18" charset="0"/>
              </a:rPr>
              <a:t>: потребительские кооперативы, потребительские общества, общественные организации, политические партии, профсоюзные организации, ассоциации (союзы), адвокатские бюро, коллегии адвокатов, казачьи общества, общины коренных малочисленных народов Российской Федерации, фонды (включая благотворительные, общественные, экологические), благотворительные учреждения, общественные учреждения, предоставляют один раз </a:t>
            </a:r>
            <a:br>
              <a:rPr lang="ru-RU" sz="1200" dirty="0">
                <a:effectLst/>
                <a:ea typeface="Times New Roman" panose="02020603050405020304" pitchFamily="18" charset="0"/>
              </a:rPr>
            </a:br>
            <a:r>
              <a:rPr lang="ru-RU" sz="1200" dirty="0">
                <a:effectLst/>
                <a:ea typeface="Times New Roman" panose="02020603050405020304" pitchFamily="18" charset="0"/>
              </a:rPr>
              <a:t>в год отчет по форме федерального статистического наблюдения </a:t>
            </a:r>
            <a:r>
              <a:rPr lang="ru-RU" sz="1200" b="1" dirty="0">
                <a:effectLst/>
                <a:ea typeface="Times New Roman" panose="02020603050405020304" pitchFamily="18" charset="0"/>
              </a:rPr>
              <a:t>№ 1-Т «Сведения о численности и заработной плате работников»</a:t>
            </a:r>
          </a:p>
        </p:txBody>
      </p:sp>
      <p:cxnSp>
        <p:nvCxnSpPr>
          <p:cNvPr id="2" name="Прямая соединительная линия 1">
            <a:extLst>
              <a:ext uri="{FF2B5EF4-FFF2-40B4-BE49-F238E27FC236}">
                <a16:creationId xmlns:a16="http://schemas.microsoft.com/office/drawing/2014/main" id="{00A9A86E-01D8-9E24-2AC7-1C2F89BB8E2B}"/>
              </a:ext>
            </a:extLst>
          </p:cNvPr>
          <p:cNvCxnSpPr>
            <a:cxnSpLocks/>
          </p:cNvCxnSpPr>
          <p:nvPr/>
        </p:nvCxnSpPr>
        <p:spPr>
          <a:xfrm flipH="1">
            <a:off x="-98493" y="5152346"/>
            <a:ext cx="1164566" cy="0"/>
          </a:xfrm>
          <a:prstGeom prst="line">
            <a:avLst/>
          </a:prstGeom>
          <a:ln w="19050">
            <a:solidFill>
              <a:srgbClr val="7DBBFC"/>
            </a:solidFill>
          </a:ln>
        </p:spPr>
        <p:style>
          <a:lnRef idx="1">
            <a:schemeClr val="accent1"/>
          </a:lnRef>
          <a:fillRef idx="0">
            <a:schemeClr val="accent1"/>
          </a:fillRef>
          <a:effectRef idx="0">
            <a:schemeClr val="accent1"/>
          </a:effectRef>
          <a:fontRef idx="minor">
            <a:schemeClr val="tx1"/>
          </a:fontRef>
        </p:style>
      </p:cxnSp>
      <p:sp>
        <p:nvSpPr>
          <p:cNvPr id="4" name="Объект 1">
            <a:extLst>
              <a:ext uri="{FF2B5EF4-FFF2-40B4-BE49-F238E27FC236}">
                <a16:creationId xmlns:a16="http://schemas.microsoft.com/office/drawing/2014/main" id="{11EA8EA5-8320-6E64-0142-CB66C636B086}"/>
              </a:ext>
            </a:extLst>
          </p:cNvPr>
          <p:cNvSpPr txBox="1">
            <a:spLocks/>
          </p:cNvSpPr>
          <p:nvPr/>
        </p:nvSpPr>
        <p:spPr>
          <a:xfrm>
            <a:off x="1074617" y="3918821"/>
            <a:ext cx="10683996" cy="1144358"/>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10000"/>
              </a:lnSpc>
            </a:pPr>
            <a:r>
              <a:rPr lang="ru-RU" sz="1200" b="1" dirty="0">
                <a:solidFill>
                  <a:schemeClr val="accent1"/>
                </a:solidFill>
                <a:ea typeface="Times New Roman" panose="02020603050405020304" pitchFamily="18" charset="0"/>
              </a:rPr>
              <a:t>Е</a:t>
            </a:r>
            <a:r>
              <a:rPr lang="ru-RU" sz="1200" b="1" dirty="0">
                <a:solidFill>
                  <a:schemeClr val="accent1"/>
                </a:solidFill>
                <a:effectLst/>
                <a:ea typeface="Times New Roman" panose="02020603050405020304" pitchFamily="18" charset="0"/>
              </a:rPr>
              <a:t>жеквартально (данные заполняют по всем графам за период с начала года):</a:t>
            </a:r>
          </a:p>
          <a:p>
            <a:pPr lvl="0">
              <a:lnSpc>
                <a:spcPct val="110000"/>
              </a:lnSpc>
            </a:pPr>
            <a:r>
              <a:rPr lang="ru-RU" sz="1200" dirty="0">
                <a:ea typeface="Times New Roman" panose="02020603050405020304" pitchFamily="18" charset="0"/>
              </a:rPr>
              <a:t>Ю</a:t>
            </a:r>
            <a:r>
              <a:rPr lang="ru-RU" sz="1200" dirty="0">
                <a:effectLst/>
                <a:ea typeface="Times New Roman" panose="02020603050405020304" pitchFamily="18" charset="0"/>
              </a:rPr>
              <a:t>ридические лица – коммерческие организации, не являющиеся субъектами малого предпринимательства, </a:t>
            </a:r>
            <a:br>
              <a:rPr lang="ru-RU" sz="1200" dirty="0">
                <a:effectLst/>
                <a:ea typeface="Times New Roman" panose="02020603050405020304" pitchFamily="18" charset="0"/>
              </a:rPr>
            </a:br>
            <a:r>
              <a:rPr lang="ru-RU" sz="1200" dirty="0">
                <a:effectLst/>
                <a:ea typeface="Times New Roman" panose="02020603050405020304" pitchFamily="18" charset="0"/>
              </a:rPr>
              <a:t>и некоммерческие организации, средняя численность работников которых в течение двух предыдущих лет </a:t>
            </a:r>
            <a:br>
              <a:rPr lang="ru-RU" sz="1200" dirty="0">
                <a:effectLst/>
                <a:ea typeface="Times New Roman" panose="02020603050405020304" pitchFamily="18" charset="0"/>
              </a:rPr>
            </a:br>
            <a:r>
              <a:rPr lang="ru-RU" sz="1200" dirty="0">
                <a:effectLst/>
                <a:ea typeface="Times New Roman" panose="02020603050405020304" pitchFamily="18" charset="0"/>
              </a:rPr>
              <a:t>не превышает </a:t>
            </a:r>
            <a:r>
              <a:rPr lang="ru-RU" sz="1200" b="1" dirty="0">
                <a:effectLst/>
                <a:ea typeface="Times New Roman" panose="02020603050405020304" pitchFamily="18" charset="0"/>
              </a:rPr>
              <a:t>15 человек</a:t>
            </a:r>
            <a:r>
              <a:rPr lang="ru-RU" sz="1200" dirty="0">
                <a:effectLst/>
                <a:ea typeface="Times New Roman" panose="02020603050405020304" pitchFamily="18" charset="0"/>
              </a:rPr>
              <a:t>, включая работающих по совместительству и договорам гражданско-правового характера, и годовой оборот организации в течение двух предыдущих лет не превышает </a:t>
            </a:r>
            <a:r>
              <a:rPr lang="ru-RU" sz="1200" b="1" dirty="0">
                <a:effectLst/>
                <a:ea typeface="Times New Roman" panose="02020603050405020304" pitchFamily="18" charset="0"/>
              </a:rPr>
              <a:t>800 млн рублей</a:t>
            </a:r>
          </a:p>
        </p:txBody>
      </p:sp>
    </p:spTree>
    <p:extLst>
      <p:ext uri="{BB962C8B-B14F-4D97-AF65-F5344CB8AC3E}">
        <p14:creationId xmlns:p14="http://schemas.microsoft.com/office/powerpoint/2010/main" val="137322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E5CF9D18-1B6D-C5B7-B596-BE958134C497}"/>
              </a:ext>
            </a:extLst>
          </p:cNvPr>
          <p:cNvSpPr>
            <a:spLocks noGrp="1"/>
          </p:cNvSpPr>
          <p:nvPr>
            <p:ph type="body" sz="quarter" idx="14"/>
          </p:nvPr>
        </p:nvSpPr>
        <p:spPr>
          <a:xfrm>
            <a:off x="1137472" y="2635946"/>
            <a:ext cx="2479675" cy="1858962"/>
          </a:xfrm>
        </p:spPr>
        <p:txBody>
          <a:bodyPr>
            <a:noAutofit/>
          </a:bodyPr>
          <a:lstStyle/>
          <a:p>
            <a:pPr>
              <a:lnSpc>
                <a:spcPct val="100000"/>
              </a:lnSpc>
              <a:spcBef>
                <a:spcPts val="0"/>
              </a:spcBef>
            </a:pPr>
            <a:r>
              <a:rPr lang="ru-RU" sz="1200" dirty="0"/>
              <a:t>Приказ Росстата:</a:t>
            </a:r>
          </a:p>
          <a:p>
            <a:pPr>
              <a:lnSpc>
                <a:spcPct val="100000"/>
              </a:lnSpc>
              <a:spcBef>
                <a:spcPts val="0"/>
              </a:spcBef>
            </a:pPr>
            <a:r>
              <a:rPr lang="ru-RU" sz="1200" dirty="0"/>
              <a:t>Об утверждении формы </a:t>
            </a:r>
            <a:br>
              <a:rPr lang="ru-RU" sz="1200" dirty="0"/>
            </a:br>
            <a:r>
              <a:rPr lang="ru-RU" sz="1600" b="1" dirty="0"/>
              <a:t>от 29.07.2022 № 532</a:t>
            </a:r>
            <a:endParaRPr lang="ru-RU" b="1" dirty="0"/>
          </a:p>
          <a:p>
            <a:pPr>
              <a:lnSpc>
                <a:spcPct val="100000"/>
              </a:lnSpc>
              <a:spcBef>
                <a:spcPts val="0"/>
              </a:spcBef>
            </a:pPr>
            <a:endParaRPr lang="ru-RU" sz="1200" dirty="0"/>
          </a:p>
          <a:p>
            <a:pPr>
              <a:lnSpc>
                <a:spcPct val="100000"/>
              </a:lnSpc>
              <a:spcBef>
                <a:spcPts val="0"/>
              </a:spcBef>
            </a:pPr>
            <a:r>
              <a:rPr lang="ru-RU" sz="1200" dirty="0"/>
              <a:t>Сроки предоставления </a:t>
            </a:r>
          </a:p>
          <a:p>
            <a:pPr>
              <a:lnSpc>
                <a:spcPct val="100000"/>
              </a:lnSpc>
              <a:spcBef>
                <a:spcPts val="0"/>
              </a:spcBef>
            </a:pPr>
            <a:r>
              <a:rPr lang="ru-RU" sz="1600" b="1" dirty="0"/>
              <a:t>с 1 по 15 число </a:t>
            </a:r>
            <a:r>
              <a:rPr lang="ru-RU" sz="1200" dirty="0"/>
              <a:t/>
            </a:r>
            <a:br>
              <a:rPr lang="ru-RU" sz="1200" dirty="0"/>
            </a:br>
            <a:r>
              <a:rPr lang="ru-RU" sz="1200" dirty="0"/>
              <a:t>после отчетного периода</a:t>
            </a:r>
          </a:p>
          <a:p>
            <a:pPr>
              <a:lnSpc>
                <a:spcPct val="100000"/>
              </a:lnSpc>
              <a:spcBef>
                <a:spcPts val="0"/>
              </a:spcBef>
            </a:pPr>
            <a:endParaRPr lang="ru-RU" sz="1200" dirty="0"/>
          </a:p>
          <a:p>
            <a:pPr>
              <a:lnSpc>
                <a:spcPct val="100000"/>
              </a:lnSpc>
              <a:spcBef>
                <a:spcPts val="0"/>
              </a:spcBef>
            </a:pPr>
            <a:r>
              <a:rPr lang="ru-RU" sz="1200" dirty="0"/>
              <a:t>Код формы по ОКУД</a:t>
            </a:r>
          </a:p>
          <a:p>
            <a:pPr>
              <a:lnSpc>
                <a:spcPct val="100000"/>
              </a:lnSpc>
              <a:spcBef>
                <a:spcPts val="0"/>
              </a:spcBef>
            </a:pPr>
            <a:r>
              <a:rPr lang="ru-RU" sz="1600" b="1" dirty="0"/>
              <a:t>0606010</a:t>
            </a:r>
          </a:p>
        </p:txBody>
      </p:sp>
      <p:sp>
        <p:nvSpPr>
          <p:cNvPr id="3" name="Текст 2">
            <a:extLst>
              <a:ext uri="{FF2B5EF4-FFF2-40B4-BE49-F238E27FC236}">
                <a16:creationId xmlns:a16="http://schemas.microsoft.com/office/drawing/2014/main" id="{226D0DCD-00BD-CE39-B01B-5AF7AB49DC0E}"/>
              </a:ext>
            </a:extLst>
          </p:cNvPr>
          <p:cNvSpPr>
            <a:spLocks noGrp="1"/>
          </p:cNvSpPr>
          <p:nvPr>
            <p:ph type="body" sz="quarter" idx="15"/>
          </p:nvPr>
        </p:nvSpPr>
        <p:spPr>
          <a:xfrm>
            <a:off x="4869933" y="2635946"/>
            <a:ext cx="2738319" cy="2687053"/>
          </a:xfrm>
        </p:spPr>
        <p:txBody>
          <a:bodyPr>
            <a:normAutofit fontScale="55000" lnSpcReduction="20000"/>
          </a:bodyPr>
          <a:lstStyle/>
          <a:p>
            <a:pPr>
              <a:lnSpc>
                <a:spcPct val="120000"/>
              </a:lnSpc>
              <a:spcBef>
                <a:spcPts val="0"/>
              </a:spcBef>
            </a:pPr>
            <a:r>
              <a:rPr lang="ru-RU" sz="2200" dirty="0"/>
              <a:t>Предоставление отчетности </a:t>
            </a:r>
            <a:br>
              <a:rPr lang="ru-RU" sz="2200" dirty="0"/>
            </a:br>
            <a:r>
              <a:rPr lang="ru-RU" sz="2200" dirty="0"/>
              <a:t>в электронном виде </a:t>
            </a:r>
            <a:br>
              <a:rPr lang="ru-RU" sz="2200" dirty="0"/>
            </a:br>
            <a:r>
              <a:rPr lang="ru-RU" sz="2200" dirty="0"/>
              <a:t>с применением электронно-цифровой подписи возможно через операторов спецсвязи </a:t>
            </a:r>
            <a:br>
              <a:rPr lang="ru-RU" sz="2200" dirty="0"/>
            </a:br>
            <a:r>
              <a:rPr lang="ru-RU" sz="2200" dirty="0"/>
              <a:t>или по технологии Веб-сбор </a:t>
            </a:r>
            <a:br>
              <a:rPr lang="ru-RU" sz="2200" dirty="0"/>
            </a:br>
            <a:r>
              <a:rPr lang="ru-RU" sz="2200" dirty="0"/>
              <a:t>на сайте </a:t>
            </a:r>
            <a:r>
              <a:rPr lang="ru-RU" sz="2200" dirty="0" err="1"/>
              <a:t>Краснодарстата</a:t>
            </a:r>
            <a:r>
              <a:rPr lang="ru-RU" sz="2200" dirty="0"/>
              <a:t> </a:t>
            </a:r>
            <a:br>
              <a:rPr lang="ru-RU" sz="2200" dirty="0"/>
            </a:br>
            <a:endParaRPr lang="ru-RU" sz="2200" dirty="0"/>
          </a:p>
          <a:p>
            <a:pPr>
              <a:lnSpc>
                <a:spcPct val="120000"/>
              </a:lnSpc>
              <a:spcBef>
                <a:spcPts val="0"/>
              </a:spcBef>
            </a:pPr>
            <a:r>
              <a:rPr lang="ru-RU" sz="2200" dirty="0"/>
              <a:t>(подробная информация о системе </a:t>
            </a:r>
            <a:br>
              <a:rPr lang="ru-RU" sz="2200" dirty="0"/>
            </a:br>
            <a:r>
              <a:rPr lang="ru-RU" sz="2200" dirty="0"/>
              <a:t>Веб-сбора размещена по адресу: https://23.rosstat.gov.ru/Респондентам/Статистическая отчетность </a:t>
            </a:r>
            <a:br>
              <a:rPr lang="ru-RU" sz="2200" dirty="0"/>
            </a:br>
            <a:r>
              <a:rPr lang="ru-RU" sz="2200" dirty="0"/>
              <a:t>в электронном виде/Система </a:t>
            </a:r>
            <a:br>
              <a:rPr lang="ru-RU" sz="2200" dirty="0"/>
            </a:br>
            <a:r>
              <a:rPr lang="ru-RU" sz="2200" dirty="0"/>
              <a:t>Web-сбора).</a:t>
            </a:r>
          </a:p>
          <a:p>
            <a:endParaRPr lang="ru-RU" dirty="0"/>
          </a:p>
        </p:txBody>
      </p:sp>
      <p:sp>
        <p:nvSpPr>
          <p:cNvPr id="4" name="Текст 3">
            <a:extLst>
              <a:ext uri="{FF2B5EF4-FFF2-40B4-BE49-F238E27FC236}">
                <a16:creationId xmlns:a16="http://schemas.microsoft.com/office/drawing/2014/main" id="{181E6E65-C3BA-F1FD-6488-38BE98E4BF51}"/>
              </a:ext>
            </a:extLst>
          </p:cNvPr>
          <p:cNvSpPr>
            <a:spLocks noGrp="1"/>
          </p:cNvSpPr>
          <p:nvPr>
            <p:ph type="body" sz="quarter" idx="16"/>
          </p:nvPr>
        </p:nvSpPr>
        <p:spPr>
          <a:xfrm>
            <a:off x="8469712" y="2635946"/>
            <a:ext cx="2738319" cy="2934686"/>
          </a:xfrm>
        </p:spPr>
        <p:txBody>
          <a:bodyPr>
            <a:normAutofit fontScale="85000" lnSpcReduction="10000"/>
          </a:bodyPr>
          <a:lstStyle/>
          <a:p>
            <a:pPr>
              <a:lnSpc>
                <a:spcPct val="120000"/>
              </a:lnSpc>
              <a:spcBef>
                <a:spcPts val="0"/>
              </a:spcBef>
            </a:pPr>
            <a:r>
              <a:rPr lang="ru-RU" dirty="0"/>
              <a:t>Непредоставление респондентами субъектам официального статистического учета первичных статистических данных </a:t>
            </a:r>
            <a:br>
              <a:rPr lang="ru-RU" dirty="0"/>
            </a:br>
            <a:r>
              <a:rPr lang="ru-RU" dirty="0"/>
              <a:t>в установленном порядке </a:t>
            </a:r>
            <a:br>
              <a:rPr lang="ru-RU" dirty="0"/>
            </a:br>
            <a:r>
              <a:rPr lang="ru-RU" dirty="0"/>
              <a:t>или несвоевременное предоставление этих данных либо предоставление недостоверных первичных статистических данных согласно ст.13.19 КоАП РФ (в ред. закона от 30.12.2015 № 442-ФЗ) влечет наложение административного штрафа</a:t>
            </a:r>
          </a:p>
          <a:p>
            <a:endParaRPr lang="ru-RU" dirty="0"/>
          </a:p>
        </p:txBody>
      </p:sp>
      <p:sp>
        <p:nvSpPr>
          <p:cNvPr id="5" name="Текст 4">
            <a:extLst>
              <a:ext uri="{FF2B5EF4-FFF2-40B4-BE49-F238E27FC236}">
                <a16:creationId xmlns:a16="http://schemas.microsoft.com/office/drawing/2014/main" id="{8D3AB6BF-2DD2-47FD-341A-DDA279785EC2}"/>
              </a:ext>
            </a:extLst>
          </p:cNvPr>
          <p:cNvSpPr>
            <a:spLocks noGrp="1"/>
          </p:cNvSpPr>
          <p:nvPr>
            <p:ph type="body" sz="quarter" idx="17"/>
          </p:nvPr>
        </p:nvSpPr>
        <p:spPr/>
        <p:txBody>
          <a:bodyPr/>
          <a:lstStyle/>
          <a:p>
            <a:r>
              <a:rPr lang="ru-RU" dirty="0"/>
              <a:t>Реквизиты формы</a:t>
            </a:r>
          </a:p>
          <a:p>
            <a:endParaRPr lang="ru-RU" dirty="0"/>
          </a:p>
        </p:txBody>
      </p:sp>
      <p:sp>
        <p:nvSpPr>
          <p:cNvPr id="6" name="Текст 5">
            <a:extLst>
              <a:ext uri="{FF2B5EF4-FFF2-40B4-BE49-F238E27FC236}">
                <a16:creationId xmlns:a16="http://schemas.microsoft.com/office/drawing/2014/main" id="{77C3E828-BD59-0104-CBCB-10532192510D}"/>
              </a:ext>
            </a:extLst>
          </p:cNvPr>
          <p:cNvSpPr>
            <a:spLocks noGrp="1"/>
          </p:cNvSpPr>
          <p:nvPr>
            <p:ph type="body" sz="quarter" idx="18"/>
          </p:nvPr>
        </p:nvSpPr>
        <p:spPr>
          <a:xfrm>
            <a:off x="4869933" y="2111505"/>
            <a:ext cx="2796330" cy="516836"/>
          </a:xfrm>
        </p:spPr>
        <p:txBody>
          <a:bodyPr>
            <a:normAutofit fontScale="92500" lnSpcReduction="20000"/>
          </a:bodyPr>
          <a:lstStyle/>
          <a:p>
            <a:r>
              <a:rPr lang="ru-RU" sz="1900" dirty="0"/>
              <a:t>Электронная версия формы</a:t>
            </a:r>
          </a:p>
          <a:p>
            <a:endParaRPr lang="ru-RU" dirty="0"/>
          </a:p>
        </p:txBody>
      </p:sp>
      <p:sp>
        <p:nvSpPr>
          <p:cNvPr id="7" name="Текст 6">
            <a:extLst>
              <a:ext uri="{FF2B5EF4-FFF2-40B4-BE49-F238E27FC236}">
                <a16:creationId xmlns:a16="http://schemas.microsoft.com/office/drawing/2014/main" id="{4EDD447C-07C1-BE77-3FE7-35FA432EC162}"/>
              </a:ext>
            </a:extLst>
          </p:cNvPr>
          <p:cNvSpPr>
            <a:spLocks noGrp="1"/>
          </p:cNvSpPr>
          <p:nvPr>
            <p:ph type="body" sz="quarter" idx="19"/>
          </p:nvPr>
        </p:nvSpPr>
        <p:spPr/>
        <p:txBody>
          <a:bodyPr/>
          <a:lstStyle/>
          <a:p>
            <a:r>
              <a:rPr lang="ru-RU" dirty="0"/>
              <a:t>Ответственность</a:t>
            </a:r>
          </a:p>
          <a:p>
            <a:endParaRPr lang="ru-RU" dirty="0"/>
          </a:p>
        </p:txBody>
      </p:sp>
      <p:sp>
        <p:nvSpPr>
          <p:cNvPr id="8" name="Заголовок 7">
            <a:extLst>
              <a:ext uri="{FF2B5EF4-FFF2-40B4-BE49-F238E27FC236}">
                <a16:creationId xmlns:a16="http://schemas.microsoft.com/office/drawing/2014/main" id="{8A519871-9603-2281-9C16-969FA2809044}"/>
              </a:ext>
            </a:extLst>
          </p:cNvPr>
          <p:cNvSpPr>
            <a:spLocks noGrp="1"/>
          </p:cNvSpPr>
          <p:nvPr>
            <p:ph type="title"/>
          </p:nvPr>
        </p:nvSpPr>
        <p:spPr/>
        <p:txBody>
          <a:bodyPr/>
          <a:lstStyle/>
          <a:p>
            <a:r>
              <a:rPr lang="ru-RU" dirty="0"/>
              <a:t>СТАТИСТИЧЕСКАЯ ОТЧЕТНОСТЬ</a:t>
            </a:r>
          </a:p>
        </p:txBody>
      </p:sp>
      <p:sp>
        <p:nvSpPr>
          <p:cNvPr id="10" name="Нижний колонтитул 34">
            <a:extLst>
              <a:ext uri="{FF2B5EF4-FFF2-40B4-BE49-F238E27FC236}">
                <a16:creationId xmlns:a16="http://schemas.microsoft.com/office/drawing/2014/main" id="{122A952C-CBD5-C2DF-AA97-788790B541DC}"/>
              </a:ext>
            </a:extLst>
          </p:cNvPr>
          <p:cNvSpPr>
            <a:spLocks noGrp="1"/>
          </p:cNvSpPr>
          <p:nvPr>
            <p:ph type="ftr" sz="quarter" idx="11"/>
          </p:nvPr>
        </p:nvSpPr>
        <p:spPr>
          <a:xfrm>
            <a:off x="320183" y="6448271"/>
            <a:ext cx="10219315" cy="365125"/>
          </a:xfrm>
          <a:prstGeom prst="rect">
            <a:avLst/>
          </a:prstGeom>
        </p:spPr>
        <p:txBody>
          <a:bodyPr/>
          <a:lstStyle/>
          <a:p>
            <a:r>
              <a:rPr lang="ru-RU" dirty="0"/>
              <a:t>порядок предоставления</a:t>
            </a:r>
          </a:p>
        </p:txBody>
      </p:sp>
    </p:spTree>
    <p:extLst>
      <p:ext uri="{BB962C8B-B14F-4D97-AF65-F5344CB8AC3E}">
        <p14:creationId xmlns:p14="http://schemas.microsoft.com/office/powerpoint/2010/main" val="95337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5FD9778-CCF7-349A-6CA3-A84AAD95A051}"/>
              </a:ext>
            </a:extLst>
          </p:cNvPr>
          <p:cNvSpPr>
            <a:spLocks noGrp="1"/>
          </p:cNvSpPr>
          <p:nvPr>
            <p:ph sz="quarter" idx="12"/>
          </p:nvPr>
        </p:nvSpPr>
        <p:spPr>
          <a:xfrm>
            <a:off x="717187" y="1099004"/>
            <a:ext cx="10992677" cy="5170207"/>
          </a:xfrm>
        </p:spPr>
        <p:txBody>
          <a:bodyPr>
            <a:normAutofit fontScale="40000" lnSpcReduction="20000"/>
          </a:bodyPr>
          <a:lstStyle/>
          <a:p>
            <a:pPr>
              <a:lnSpc>
                <a:spcPct val="120000"/>
              </a:lnSpc>
              <a:spcBef>
                <a:spcPts val="100"/>
              </a:spcBef>
            </a:pPr>
            <a:r>
              <a:rPr lang="ru-RU" sz="3000" b="1" dirty="0">
                <a:solidFill>
                  <a:schemeClr val="accent1"/>
                </a:solidFill>
              </a:rPr>
              <a:t>При наличии у юридического лица обособленных подразделений</a:t>
            </a:r>
            <a:r>
              <a:rPr lang="en-US" sz="3000" b="1" dirty="0">
                <a:solidFill>
                  <a:schemeClr val="accent1"/>
                </a:solidFill>
              </a:rPr>
              <a:t/>
            </a:r>
            <a:br>
              <a:rPr lang="en-US" sz="3000" b="1" dirty="0">
                <a:solidFill>
                  <a:schemeClr val="accent1"/>
                </a:solidFill>
              </a:rPr>
            </a:br>
            <a:r>
              <a:rPr lang="en-US" sz="3000" b="1" dirty="0">
                <a:solidFill>
                  <a:schemeClr val="accent1"/>
                </a:solidFill>
              </a:rPr>
              <a:t/>
            </a:r>
            <a:br>
              <a:rPr lang="en-US" sz="3000" b="1" dirty="0">
                <a:solidFill>
                  <a:schemeClr val="accent1"/>
                </a:solidFill>
              </a:rPr>
            </a:br>
            <a:r>
              <a:rPr lang="ru-RU" sz="3000" dirty="0">
                <a:effectLst/>
                <a:ea typeface="Times New Roman" panose="02020603050405020304" pitchFamily="18" charset="0"/>
              </a:rPr>
              <a:t>При наличии у юридического лица </a:t>
            </a:r>
            <a:r>
              <a:rPr lang="ru-RU" sz="3000" b="1" dirty="0">
                <a:effectLst/>
                <a:ea typeface="Times New Roman" panose="02020603050405020304" pitchFamily="18" charset="0"/>
              </a:rPr>
              <a:t>обособленных подразделений </a:t>
            </a:r>
            <a:r>
              <a:rPr lang="ru-RU" sz="3000" dirty="0">
                <a:effectLst/>
                <a:ea typeface="Times New Roman" panose="02020603050405020304" pitchFamily="18" charset="0"/>
              </a:rPr>
              <a:t>форма заполняется как по каждому обособленному подразделению, </a:t>
            </a:r>
            <a:br>
              <a:rPr lang="ru-RU" sz="3000" dirty="0">
                <a:effectLst/>
                <a:ea typeface="Times New Roman" panose="02020603050405020304" pitchFamily="18" charset="0"/>
              </a:rPr>
            </a:br>
            <a:r>
              <a:rPr lang="ru-RU" sz="3000" dirty="0">
                <a:effectLst/>
                <a:ea typeface="Times New Roman" panose="02020603050405020304" pitchFamily="18" charset="0"/>
              </a:rPr>
              <a:t>за исключением осуществляющих деятельность за пределами Российской Федерации, так и по юридическому лицу без этих обособленных подразделений (</a:t>
            </a:r>
            <a:r>
              <a:rPr lang="ru-RU" sz="3000" b="1" dirty="0">
                <a:effectLst/>
                <a:ea typeface="Times New Roman" panose="02020603050405020304" pitchFamily="18" charset="0"/>
              </a:rPr>
              <a:t>головному подразделению </a:t>
            </a:r>
            <a:r>
              <a:rPr lang="ru-RU" sz="3000" dirty="0">
                <a:effectLst/>
                <a:ea typeface="Times New Roman" panose="02020603050405020304" pitchFamily="18" charset="0"/>
              </a:rPr>
              <a:t>юридического лица).</a:t>
            </a:r>
          </a:p>
          <a:p>
            <a:pPr>
              <a:lnSpc>
                <a:spcPct val="120000"/>
              </a:lnSpc>
              <a:spcBef>
                <a:spcPts val="100"/>
              </a:spcBef>
            </a:pPr>
            <a:r>
              <a:rPr lang="en-US" sz="3000" dirty="0">
                <a:ea typeface="Times New Roman" panose="02020603050405020304" pitchFamily="18" charset="0"/>
              </a:rPr>
              <a:t/>
            </a:r>
            <a:br>
              <a:rPr lang="en-US" sz="3000" dirty="0">
                <a:ea typeface="Times New Roman" panose="02020603050405020304" pitchFamily="18" charset="0"/>
              </a:rPr>
            </a:br>
            <a:r>
              <a:rPr lang="ru-RU" sz="3000" dirty="0">
                <a:effectLst/>
                <a:ea typeface="Times New Roman" panose="02020603050405020304" pitchFamily="18" charset="0"/>
              </a:rPr>
              <a:t>В качестве головного подразделения юридического лица выступает обособленное подразделение, где находится </a:t>
            </a:r>
            <a:r>
              <a:rPr lang="ru-RU" sz="3000" b="1" dirty="0">
                <a:effectLst/>
                <a:ea typeface="Times New Roman" panose="02020603050405020304" pitchFamily="18" charset="0"/>
              </a:rPr>
              <a:t>администрация предприятия </a:t>
            </a:r>
            <a:r>
              <a:rPr lang="ru-RU" sz="3000" dirty="0">
                <a:effectLst/>
                <a:ea typeface="Times New Roman" panose="02020603050405020304" pitchFamily="18" charset="0"/>
              </a:rPr>
              <a:t/>
            </a:r>
            <a:br>
              <a:rPr lang="ru-RU" sz="3000" dirty="0">
                <a:effectLst/>
                <a:ea typeface="Times New Roman" panose="02020603050405020304" pitchFamily="18" charset="0"/>
              </a:rPr>
            </a:br>
            <a:r>
              <a:rPr lang="ru-RU" sz="3000" dirty="0">
                <a:effectLst/>
                <a:ea typeface="Times New Roman" panose="02020603050405020304" pitchFamily="18" charset="0"/>
              </a:rPr>
              <a:t>или местонахождение которого соответствует зарегистрированному юридическому адресу. </a:t>
            </a:r>
          </a:p>
          <a:p>
            <a:pPr>
              <a:lnSpc>
                <a:spcPct val="120000"/>
              </a:lnSpc>
              <a:spcBef>
                <a:spcPts val="100"/>
              </a:spcBef>
            </a:pPr>
            <a:r>
              <a:rPr lang="ru-RU" sz="3000" b="1" kern="0" dirty="0">
                <a:solidFill>
                  <a:srgbClr val="000000"/>
                </a:solidFill>
              </a:rPr>
              <a:t/>
            </a:r>
            <a:br>
              <a:rPr lang="ru-RU" sz="3000" b="1" kern="0" dirty="0">
                <a:solidFill>
                  <a:srgbClr val="000000"/>
                </a:solidFill>
              </a:rPr>
            </a:br>
            <a:r>
              <a:rPr lang="ru-RU" sz="3000" dirty="0">
                <a:effectLst/>
                <a:ea typeface="Times New Roman" panose="02020603050405020304" pitchFamily="18" charset="0"/>
              </a:rPr>
              <a:t>Внутренние структурные подразделения, расположенные в </a:t>
            </a:r>
            <a:r>
              <a:rPr lang="ru-RU" sz="3000" b="1" dirty="0">
                <a:effectLst/>
                <a:ea typeface="Times New Roman" panose="02020603050405020304" pitchFamily="18" charset="0"/>
              </a:rPr>
              <a:t>границах одного</a:t>
            </a:r>
            <a:r>
              <a:rPr lang="ru-RU" sz="3000" dirty="0">
                <a:effectLst/>
                <a:ea typeface="Times New Roman" panose="02020603050405020304" pitchFamily="18" charset="0"/>
              </a:rPr>
              <a:t> муниципального района, муниципального округа, городского округа, одной внутригородской территории городов федерального значения, могут отражаться как </a:t>
            </a:r>
            <a:r>
              <a:rPr lang="ru-RU" sz="3000" b="1" dirty="0">
                <a:effectLst/>
                <a:ea typeface="Times New Roman" panose="02020603050405020304" pitchFamily="18" charset="0"/>
              </a:rPr>
              <a:t>одно обособленное подразделение</a:t>
            </a:r>
            <a:r>
              <a:rPr lang="ru-RU" sz="3000" dirty="0">
                <a:effectLst/>
                <a:ea typeface="Times New Roman" panose="02020603050405020304" pitchFamily="18" charset="0"/>
              </a:rPr>
              <a:t>. Обособленные подразделения юридического лица, расположенные на территории разных муниципальных районов, муниципальных округов и городских округов, считаются разными обособленными подразделениями.</a:t>
            </a:r>
          </a:p>
          <a:p>
            <a:pPr>
              <a:lnSpc>
                <a:spcPct val="120000"/>
              </a:lnSpc>
              <a:spcBef>
                <a:spcPts val="100"/>
              </a:spcBef>
            </a:pPr>
            <a:r>
              <a:rPr lang="en-US" sz="3000" b="1" dirty="0">
                <a:solidFill>
                  <a:schemeClr val="accent1"/>
                </a:solidFill>
              </a:rPr>
              <a:t/>
            </a:r>
            <a:br>
              <a:rPr lang="en-US" sz="3000" b="1" dirty="0">
                <a:solidFill>
                  <a:schemeClr val="accent1"/>
                </a:solidFill>
              </a:rPr>
            </a:br>
            <a:r>
              <a:rPr lang="ru-RU" sz="3000" b="1" dirty="0">
                <a:solidFill>
                  <a:schemeClr val="accent1"/>
                </a:solidFill>
              </a:rPr>
              <a:t>При отсутствии наблюдаемого явления</a:t>
            </a:r>
          </a:p>
          <a:p>
            <a:pPr>
              <a:lnSpc>
                <a:spcPct val="120000"/>
              </a:lnSpc>
              <a:spcBef>
                <a:spcPts val="100"/>
              </a:spcBef>
            </a:pPr>
            <a:r>
              <a:rPr lang="ru-RU" sz="3000" dirty="0">
                <a:effectLst/>
                <a:ea typeface="Times New Roman" panose="02020603050405020304" pitchFamily="18" charset="0"/>
              </a:rPr>
              <a:t>В случае </a:t>
            </a:r>
            <a:r>
              <a:rPr lang="ru-RU" sz="3000" b="1" dirty="0">
                <a:effectLst/>
                <a:ea typeface="Times New Roman" panose="02020603050405020304" pitchFamily="18" charset="0"/>
              </a:rPr>
              <a:t>отсутствия наблюдаемого явления </a:t>
            </a:r>
            <a:r>
              <a:rPr lang="ru-RU" sz="3000" dirty="0">
                <a:effectLst/>
                <a:ea typeface="Times New Roman" panose="02020603050405020304" pitchFamily="18" charset="0"/>
              </a:rPr>
              <a:t>респондент должен направить подписанный в установленном порядке отчет по форме </a:t>
            </a:r>
            <a:br>
              <a:rPr lang="ru-RU" sz="3000" dirty="0">
                <a:effectLst/>
                <a:ea typeface="Times New Roman" panose="02020603050405020304" pitchFamily="18" charset="0"/>
              </a:rPr>
            </a:br>
            <a:r>
              <a:rPr lang="ru-RU" sz="3000" dirty="0">
                <a:effectLst/>
                <a:ea typeface="Times New Roman" panose="02020603050405020304" pitchFamily="18" charset="0"/>
              </a:rPr>
              <a:t>за отчетный период, не заполненный значениями показателей (</a:t>
            </a:r>
            <a:r>
              <a:rPr lang="ru-RU" sz="3000" b="1" dirty="0">
                <a:effectLst/>
                <a:ea typeface="Times New Roman" panose="02020603050405020304" pitchFamily="18" charset="0"/>
              </a:rPr>
              <a:t>«пустой» </a:t>
            </a:r>
            <a:r>
              <a:rPr lang="ru-RU" sz="3000" dirty="0">
                <a:effectLst/>
                <a:ea typeface="Times New Roman" panose="02020603050405020304" pitchFamily="18" charset="0"/>
              </a:rPr>
              <a:t>отчет по форме).</a:t>
            </a:r>
          </a:p>
          <a:p>
            <a:pPr>
              <a:lnSpc>
                <a:spcPct val="120000"/>
              </a:lnSpc>
              <a:spcBef>
                <a:spcPts val="100"/>
              </a:spcBef>
            </a:pPr>
            <a:r>
              <a:rPr lang="ru-RU" sz="3000" dirty="0">
                <a:effectLst/>
                <a:ea typeface="Times New Roman" panose="02020603050405020304" pitchFamily="18" charset="0"/>
              </a:rPr>
              <a:t>Во всех представляемых отчетах такого вида должен заполняться исключительно титульный раздел формы, а в остальных разделах </a:t>
            </a:r>
            <a:br>
              <a:rPr lang="ru-RU" sz="3000" dirty="0">
                <a:effectLst/>
                <a:ea typeface="Times New Roman" panose="02020603050405020304" pitchFamily="18" charset="0"/>
              </a:rPr>
            </a:br>
            <a:r>
              <a:rPr lang="ru-RU" sz="3000" dirty="0">
                <a:effectLst/>
                <a:ea typeface="Times New Roman" panose="02020603050405020304" pitchFamily="18" charset="0"/>
              </a:rPr>
              <a:t>не должно указываться никаких значений данных, в том числе нулевых и прочерков</a:t>
            </a:r>
            <a:endParaRPr lang="ru-RU" sz="3000" u="sng" dirty="0">
              <a:solidFill>
                <a:srgbClr val="000000"/>
              </a:solidFill>
              <a:effectLst/>
              <a:ea typeface="Times New Roman" panose="02020603050405020304" pitchFamily="18" charset="0"/>
            </a:endParaRPr>
          </a:p>
          <a:p>
            <a:pPr marL="0" marR="0" lvl="0" indent="450215" defTabSz="914400" rtl="0" eaLnBrk="1" fontAlgn="auto" latinLnBrk="0" hangingPunct="1">
              <a:lnSpc>
                <a:spcPct val="120000"/>
              </a:lnSpc>
              <a:spcBef>
                <a:spcPts val="100"/>
              </a:spcBef>
              <a:buClrTx/>
              <a:buSzTx/>
              <a:buFont typeface="Arial" panose="020B0604020202020204" pitchFamily="34" charset="0"/>
              <a:buNone/>
              <a:tabLst/>
              <a:defRPr/>
            </a:pPr>
            <a:r>
              <a:rPr lang="en-US" sz="3000" b="1" dirty="0">
                <a:solidFill>
                  <a:schemeClr val="accent1"/>
                </a:solidFill>
              </a:rPr>
              <a:t/>
            </a:r>
            <a:br>
              <a:rPr lang="en-US" sz="3000" b="1" dirty="0">
                <a:solidFill>
                  <a:schemeClr val="accent1"/>
                </a:solidFill>
              </a:rPr>
            </a:br>
            <a:r>
              <a:rPr lang="ru-RU" sz="3000" b="1" dirty="0">
                <a:solidFill>
                  <a:schemeClr val="accent1"/>
                </a:solidFill>
              </a:rPr>
              <a:t>При банкротстве</a:t>
            </a:r>
            <a:r>
              <a:rPr lang="en-US" sz="3000" b="1" dirty="0">
                <a:solidFill>
                  <a:schemeClr val="accent1"/>
                </a:solidFill>
              </a:rPr>
              <a:t/>
            </a:r>
            <a:br>
              <a:rPr lang="en-US" sz="3000" b="1" dirty="0">
                <a:solidFill>
                  <a:schemeClr val="accent1"/>
                </a:solidFill>
              </a:rPr>
            </a:br>
            <a:r>
              <a:rPr lang="en-US" sz="3000" b="1" dirty="0">
                <a:solidFill>
                  <a:schemeClr val="accent1"/>
                </a:solidFill>
              </a:rPr>
              <a:t/>
            </a:r>
            <a:br>
              <a:rPr lang="en-US" sz="3000" b="1" dirty="0">
                <a:solidFill>
                  <a:schemeClr val="accent1"/>
                </a:solidFill>
              </a:rPr>
            </a:br>
            <a:r>
              <a:rPr lang="ru-RU" sz="3000" dirty="0">
                <a:effectLst/>
                <a:ea typeface="Times New Roman" panose="02020603050405020304" pitchFamily="18" charset="0"/>
              </a:rPr>
              <a:t>Организации, в отношении которых в соответствии с Федеральным законом от 26 октября 2002 г. № 127-ФЗ </a:t>
            </a:r>
            <a:r>
              <a:rPr lang="ru-RU" sz="3000" b="1" dirty="0">
                <a:effectLst/>
                <a:ea typeface="Times New Roman" panose="02020603050405020304" pitchFamily="18" charset="0"/>
              </a:rPr>
              <a:t>«О несостоятельности (банкротстве)» </a:t>
            </a:r>
            <a:r>
              <a:rPr lang="ru-RU" sz="3000" dirty="0">
                <a:effectLst/>
                <a:ea typeface="Times New Roman" panose="02020603050405020304" pitchFamily="18" charset="0"/>
              </a:rPr>
              <a:t>введены процедуры, применяемые в деле о банкротстве, предоставляют данные по указанным формам до завершения </a:t>
            </a:r>
            <a:br>
              <a:rPr lang="ru-RU" sz="3000" dirty="0">
                <a:effectLst/>
                <a:ea typeface="Times New Roman" panose="02020603050405020304" pitchFamily="18" charset="0"/>
              </a:rPr>
            </a:br>
            <a:r>
              <a:rPr lang="ru-RU" sz="3000" dirty="0">
                <a:effectLst/>
                <a:ea typeface="Times New Roman" panose="02020603050405020304" pitchFamily="18" charset="0"/>
              </a:rPr>
              <a:t>согласно статье 149 конкурсного производства и внесения в единый государственный реестр юридических лиц записи о ликвидации должника.</a:t>
            </a:r>
            <a:endParaRPr kumimoji="0" lang="ru-RU" sz="3000" b="0" i="0" u="none" strike="noStrike" kern="1200" cap="none" spc="0" normalizeH="0" baseline="0" noProof="0" dirty="0">
              <a:ln>
                <a:noFill/>
              </a:ln>
              <a:solidFill>
                <a:srgbClr val="282A2E"/>
              </a:solidFill>
              <a:effectLst/>
              <a:uLnTx/>
              <a:uFillTx/>
              <a:ea typeface="Times New Roman" panose="02020603050405020304" pitchFamily="18" charset="0"/>
              <a:cs typeface="+mn-cs"/>
            </a:endParaRPr>
          </a:p>
          <a:p>
            <a:endParaRPr lang="ru-RU" sz="1800" u="sng" dirty="0">
              <a:solidFill>
                <a:srgbClr val="000000"/>
              </a:solidFill>
              <a:effectLst/>
              <a:latin typeface="Times New Roman" panose="02020603050405020304" pitchFamily="18" charset="0"/>
              <a:ea typeface="Times New Roman" panose="02020603050405020304" pitchFamily="18" charset="0"/>
            </a:endParaRPr>
          </a:p>
        </p:txBody>
      </p:sp>
      <p:sp>
        <p:nvSpPr>
          <p:cNvPr id="6" name="Заголовок 5">
            <a:extLst>
              <a:ext uri="{FF2B5EF4-FFF2-40B4-BE49-F238E27FC236}">
                <a16:creationId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ПОРЯДОК ПРЕДОСТАВЛЕНИЯ</a:t>
            </a:r>
          </a:p>
        </p:txBody>
      </p:sp>
      <p:sp>
        <p:nvSpPr>
          <p:cNvPr id="3" name="Нижний колонтитул 34">
            <a:extLst>
              <a:ext uri="{FF2B5EF4-FFF2-40B4-BE49-F238E27FC236}">
                <a16:creationId xmlns:a16="http://schemas.microsoft.com/office/drawing/2014/main" id="{ACBBB38C-E9EA-B724-F55B-10E3EEDBE14C}"/>
              </a:ext>
            </a:extLst>
          </p:cNvPr>
          <p:cNvSpPr>
            <a:spLocks noGrp="1"/>
          </p:cNvSpPr>
          <p:nvPr>
            <p:ph type="ftr" sz="quarter" idx="11"/>
          </p:nvPr>
        </p:nvSpPr>
        <p:spPr>
          <a:xfrm>
            <a:off x="320183" y="6448271"/>
            <a:ext cx="10219315" cy="365125"/>
          </a:xfrm>
          <a:prstGeom prst="rect">
            <a:avLst/>
          </a:prstGeom>
        </p:spPr>
        <p:txBody>
          <a:bodyPr/>
          <a:lstStyle/>
          <a:p>
            <a:r>
              <a:rPr lang="ru-RU" dirty="0"/>
              <a:t>общие положения</a:t>
            </a:r>
          </a:p>
        </p:txBody>
      </p:sp>
    </p:spTree>
    <p:extLst>
      <p:ext uri="{BB962C8B-B14F-4D97-AF65-F5344CB8AC3E}">
        <p14:creationId xmlns:p14="http://schemas.microsoft.com/office/powerpoint/2010/main" val="232483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CDD65A-503E-8E12-3243-017CD23FCDB5}"/>
              </a:ext>
            </a:extLst>
          </p:cNvPr>
          <p:cNvSpPr>
            <a:spLocks noGrp="1"/>
          </p:cNvSpPr>
          <p:nvPr>
            <p:ph type="title"/>
          </p:nvPr>
        </p:nvSpPr>
        <p:spPr/>
        <p:txBody>
          <a:bodyPr>
            <a:normAutofit/>
          </a:bodyPr>
          <a:lstStyle/>
          <a:p>
            <a:r>
              <a:rPr lang="ru-RU" dirty="0"/>
              <a:t>2</a:t>
            </a:r>
          </a:p>
        </p:txBody>
      </p:sp>
      <p:sp>
        <p:nvSpPr>
          <p:cNvPr id="3" name="Текст 2">
            <a:extLst>
              <a:ext uri="{FF2B5EF4-FFF2-40B4-BE49-F238E27FC236}">
                <a16:creationId xmlns:a16="http://schemas.microsoft.com/office/drawing/2014/main" id="{6987C252-1EB7-AEF1-21BA-C0D8A64F17C0}"/>
              </a:ext>
            </a:extLst>
          </p:cNvPr>
          <p:cNvSpPr>
            <a:spLocks noGrp="1"/>
          </p:cNvSpPr>
          <p:nvPr>
            <p:ph type="body" idx="1"/>
          </p:nvPr>
        </p:nvSpPr>
        <p:spPr/>
        <p:txBody>
          <a:bodyPr>
            <a:normAutofit fontScale="85000" lnSpcReduction="10000"/>
          </a:bodyPr>
          <a:lstStyle/>
          <a:p>
            <a:r>
              <a:rPr lang="ru-RU" dirty="0"/>
              <a:t>Ч</a:t>
            </a:r>
            <a:r>
              <a:rPr lang="ru-RU" sz="2400" dirty="0">
                <a:latin typeface="Arial"/>
                <a:cs typeface="Arial"/>
              </a:rPr>
              <a:t>исленность (списочная, среднесписочная, внешних совместителей и работников, выполнявших работы по договорам ГПХ)</a:t>
            </a:r>
          </a:p>
        </p:txBody>
      </p:sp>
    </p:spTree>
    <p:extLst>
      <p:ext uri="{BB962C8B-B14F-4D97-AF65-F5344CB8AC3E}">
        <p14:creationId xmlns:p14="http://schemas.microsoft.com/office/powerpoint/2010/main" val="349724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2C967E40-C434-E929-3A3C-514B532CBAEF}"/>
              </a:ext>
            </a:extLst>
          </p:cNvPr>
          <p:cNvSpPr>
            <a:spLocks noGrp="1"/>
          </p:cNvSpPr>
          <p:nvPr>
            <p:ph type="body" sz="quarter" idx="15"/>
          </p:nvPr>
        </p:nvSpPr>
        <p:spPr>
          <a:xfrm>
            <a:off x="1222047" y="2273249"/>
            <a:ext cx="4194683" cy="3169608"/>
          </a:xfrm>
        </p:spPr>
        <p:txBody>
          <a:bodyPr>
            <a:normAutofit fontScale="92500"/>
          </a:bodyPr>
          <a:lstStyle/>
          <a:p>
            <a:pPr marL="285750" indent="-285750">
              <a:lnSpc>
                <a:spcPct val="120000"/>
              </a:lnSpc>
              <a:spcBef>
                <a:spcPts val="0"/>
              </a:spcBef>
              <a:buFont typeface="Arial" panose="020B0604020202020204" pitchFamily="34" charset="0"/>
              <a:buChar char="•"/>
            </a:pPr>
            <a:r>
              <a:rPr lang="ru-RU" sz="1300" dirty="0"/>
              <a:t>Фактически явившиеся на работу</a:t>
            </a:r>
          </a:p>
          <a:p>
            <a:pPr marL="285750" indent="-285750">
              <a:lnSpc>
                <a:spcPct val="120000"/>
              </a:lnSpc>
              <a:spcBef>
                <a:spcPts val="0"/>
              </a:spcBef>
              <a:buFont typeface="Arial" panose="020B0604020202020204" pitchFamily="34" charset="0"/>
              <a:buChar char="•"/>
            </a:pPr>
            <a:r>
              <a:rPr lang="ru-RU" sz="1300" dirty="0"/>
              <a:t>Находившиеся в служебных командировках</a:t>
            </a:r>
          </a:p>
          <a:p>
            <a:pPr marL="285750" indent="-285750">
              <a:lnSpc>
                <a:spcPct val="120000"/>
              </a:lnSpc>
              <a:spcBef>
                <a:spcPts val="0"/>
              </a:spcBef>
              <a:buFont typeface="Arial" panose="020B0604020202020204" pitchFamily="34" charset="0"/>
              <a:buChar char="•"/>
            </a:pPr>
            <a:r>
              <a:rPr lang="ru-RU" sz="1300" dirty="0"/>
              <a:t>Не явившиеся на работу по болезни</a:t>
            </a:r>
          </a:p>
          <a:p>
            <a:pPr marL="285750" indent="-285750">
              <a:lnSpc>
                <a:spcPct val="120000"/>
              </a:lnSpc>
              <a:spcBef>
                <a:spcPts val="0"/>
              </a:spcBef>
              <a:buFont typeface="Arial" panose="020B0604020202020204" pitchFamily="34" charset="0"/>
              <a:buChar char="•"/>
            </a:pPr>
            <a:r>
              <a:rPr lang="ru-RU" sz="1300" dirty="0"/>
              <a:t>Принятые на работу на неполное рабочее время</a:t>
            </a:r>
          </a:p>
          <a:p>
            <a:pPr marL="285750" indent="-285750">
              <a:lnSpc>
                <a:spcPct val="120000"/>
              </a:lnSpc>
              <a:spcBef>
                <a:spcPts val="0"/>
              </a:spcBef>
              <a:buFont typeface="Arial" panose="020B0604020202020204" pitchFamily="34" charset="0"/>
              <a:buChar char="•"/>
            </a:pPr>
            <a:r>
              <a:rPr lang="ru-RU" sz="1300" dirty="0"/>
              <a:t>Принятые на работу с испытательным сроком</a:t>
            </a:r>
          </a:p>
          <a:p>
            <a:pPr marL="285750" indent="-285750">
              <a:lnSpc>
                <a:spcPct val="120000"/>
              </a:lnSpc>
              <a:spcBef>
                <a:spcPts val="0"/>
              </a:spcBef>
              <a:buFont typeface="Arial" panose="020B0604020202020204" pitchFamily="34" charset="0"/>
              <a:buChar char="•"/>
            </a:pPr>
            <a:r>
              <a:rPr lang="ru-RU" sz="1300" dirty="0"/>
              <a:t>Сотрудники, имеющие специальные звания</a:t>
            </a:r>
          </a:p>
          <a:p>
            <a:pPr marL="285750" indent="-285750">
              <a:lnSpc>
                <a:spcPct val="120000"/>
              </a:lnSpc>
              <a:spcBef>
                <a:spcPts val="0"/>
              </a:spcBef>
              <a:buFont typeface="Arial" panose="020B0604020202020204" pitchFamily="34" charset="0"/>
              <a:buChar char="•"/>
            </a:pPr>
            <a:r>
              <a:rPr lang="ru-RU" sz="1300" dirty="0"/>
              <a:t>Обучающиеся в образовательных организациях, аспирантурах</a:t>
            </a:r>
          </a:p>
          <a:p>
            <a:pPr marL="285750" indent="-285750">
              <a:lnSpc>
                <a:spcPct val="120000"/>
              </a:lnSpc>
              <a:spcBef>
                <a:spcPts val="0"/>
              </a:spcBef>
              <a:buFont typeface="Arial" panose="020B0604020202020204" pitchFamily="34" charset="0"/>
              <a:buChar char="•"/>
            </a:pPr>
            <a:r>
              <a:rPr lang="ru-RU" sz="1300" dirty="0"/>
              <a:t>Находившиеся в ежегодных и дополнительных отпусках</a:t>
            </a:r>
          </a:p>
          <a:p>
            <a:pPr marL="285750" indent="-285750">
              <a:lnSpc>
                <a:spcPct val="120000"/>
              </a:lnSpc>
              <a:spcBef>
                <a:spcPts val="0"/>
              </a:spcBef>
              <a:buFont typeface="Arial" panose="020B0604020202020204" pitchFamily="34" charset="0"/>
              <a:buChar char="•"/>
            </a:pPr>
            <a:r>
              <a:rPr lang="ru-RU" sz="1300" dirty="0"/>
              <a:t>Находившиеся в отпусках по беременности </a:t>
            </a:r>
            <a:br>
              <a:rPr lang="ru-RU" sz="1300" dirty="0"/>
            </a:br>
            <a:r>
              <a:rPr lang="ru-RU" sz="1300" dirty="0"/>
              <a:t>и родам, в отпусках в связи с усыновлением ребенка со дня рождения усыновленного ребенка</a:t>
            </a:r>
          </a:p>
          <a:p>
            <a:pPr marL="285750" indent="-285750">
              <a:lnSpc>
                <a:spcPct val="120000"/>
              </a:lnSpc>
              <a:spcBef>
                <a:spcPts val="0"/>
              </a:spcBef>
              <a:buFont typeface="Arial" panose="020B0604020202020204" pitchFamily="34" charset="0"/>
              <a:buChar char="•"/>
            </a:pPr>
            <a:r>
              <a:rPr lang="ru-RU" sz="1300" dirty="0"/>
              <a:t>и т.д.</a:t>
            </a:r>
          </a:p>
          <a:p>
            <a:endParaRPr lang="ru-RU" dirty="0"/>
          </a:p>
        </p:txBody>
      </p:sp>
      <p:sp>
        <p:nvSpPr>
          <p:cNvPr id="3" name="Текст 2">
            <a:extLst>
              <a:ext uri="{FF2B5EF4-FFF2-40B4-BE49-F238E27FC236}">
                <a16:creationId xmlns:a16="http://schemas.microsoft.com/office/drawing/2014/main" id="{4790E299-2689-0571-5509-E076A7D3EE92}"/>
              </a:ext>
            </a:extLst>
          </p:cNvPr>
          <p:cNvSpPr>
            <a:spLocks noGrp="1"/>
          </p:cNvSpPr>
          <p:nvPr>
            <p:ph type="body" sz="quarter" idx="18"/>
          </p:nvPr>
        </p:nvSpPr>
        <p:spPr>
          <a:xfrm>
            <a:off x="1222048" y="1855148"/>
            <a:ext cx="4267543" cy="400506"/>
          </a:xfrm>
        </p:spPr>
        <p:txBody>
          <a:bodyPr/>
          <a:lstStyle/>
          <a:p>
            <a:r>
              <a:rPr lang="ru-RU" dirty="0">
                <a:solidFill>
                  <a:srgbClr val="578C7B"/>
                </a:solidFill>
              </a:rPr>
              <a:t>Включают:</a:t>
            </a:r>
          </a:p>
        </p:txBody>
      </p:sp>
      <p:sp>
        <p:nvSpPr>
          <p:cNvPr id="4" name="Текст 3">
            <a:extLst>
              <a:ext uri="{FF2B5EF4-FFF2-40B4-BE49-F238E27FC236}">
                <a16:creationId xmlns:a16="http://schemas.microsoft.com/office/drawing/2014/main" id="{DE85A6DB-2086-E380-8A09-D9359E7E53E5}"/>
              </a:ext>
            </a:extLst>
          </p:cNvPr>
          <p:cNvSpPr>
            <a:spLocks noGrp="1"/>
          </p:cNvSpPr>
          <p:nvPr>
            <p:ph type="body" sz="quarter" idx="19"/>
          </p:nvPr>
        </p:nvSpPr>
        <p:spPr>
          <a:xfrm>
            <a:off x="6660460" y="2273250"/>
            <a:ext cx="4309493" cy="3439574"/>
          </a:xfrm>
        </p:spPr>
        <p:txBody>
          <a:bodyPr>
            <a:normAutofit/>
          </a:bodyPr>
          <a:lstStyle/>
          <a:p>
            <a:pPr marL="171450" indent="-171450">
              <a:lnSpc>
                <a:spcPct val="120000"/>
              </a:lnSpc>
              <a:spcBef>
                <a:spcPts val="0"/>
              </a:spcBef>
              <a:buFont typeface="Arial" panose="020B0604020202020204" pitchFamily="34" charset="0"/>
              <a:buChar char="•"/>
            </a:pPr>
            <a:r>
              <a:rPr lang="ru-RU" sz="1200" dirty="0"/>
              <a:t>Принятые на работу по совместительству </a:t>
            </a:r>
            <a:br>
              <a:rPr lang="ru-RU" sz="1200" dirty="0"/>
            </a:br>
            <a:r>
              <a:rPr lang="ru-RU" sz="1200" dirty="0"/>
              <a:t>из других организаций</a:t>
            </a:r>
          </a:p>
          <a:p>
            <a:pPr marL="171450" indent="-171450">
              <a:lnSpc>
                <a:spcPct val="120000"/>
              </a:lnSpc>
              <a:spcBef>
                <a:spcPts val="0"/>
              </a:spcBef>
              <a:buFont typeface="Arial" panose="020B0604020202020204" pitchFamily="34" charset="0"/>
              <a:buChar char="•"/>
            </a:pPr>
            <a:r>
              <a:rPr lang="ru-RU" sz="1200" dirty="0"/>
              <a:t>Выполнявшие работу по договорам гражданско-правового характера</a:t>
            </a:r>
          </a:p>
          <a:p>
            <a:pPr marL="171450" indent="-171450">
              <a:lnSpc>
                <a:spcPct val="120000"/>
              </a:lnSpc>
              <a:spcBef>
                <a:spcPts val="0"/>
              </a:spcBef>
              <a:buFont typeface="Arial" panose="020B0604020202020204" pitchFamily="34" charset="0"/>
              <a:buChar char="•"/>
            </a:pPr>
            <a:r>
              <a:rPr lang="ru-RU" sz="1200" dirty="0"/>
              <a:t>Направленные организацией на обучение </a:t>
            </a:r>
            <a:br>
              <a:rPr lang="ru-RU" sz="1200" dirty="0"/>
            </a:br>
            <a:r>
              <a:rPr lang="ru-RU" sz="1200" dirty="0"/>
              <a:t>с отрывом от работы</a:t>
            </a:r>
          </a:p>
          <a:p>
            <a:pPr marL="171450" indent="-171450">
              <a:lnSpc>
                <a:spcPct val="120000"/>
              </a:lnSpc>
              <a:spcBef>
                <a:spcPts val="0"/>
              </a:spcBef>
              <a:buFont typeface="Arial" panose="020B0604020202020204" pitchFamily="34" charset="0"/>
              <a:buChar char="•"/>
            </a:pPr>
            <a:r>
              <a:rPr lang="ru-RU" sz="1200" dirty="0"/>
              <a:t>Собственники данной организации, </a:t>
            </a:r>
            <a:br>
              <a:rPr lang="ru-RU" sz="1200" dirty="0"/>
            </a:br>
            <a:r>
              <a:rPr lang="ru-RU" sz="1200" dirty="0"/>
              <a:t>не получающие заработную плату</a:t>
            </a:r>
          </a:p>
          <a:p>
            <a:pPr marL="171450" indent="-171450">
              <a:lnSpc>
                <a:spcPct val="120000"/>
              </a:lnSpc>
              <a:spcBef>
                <a:spcPts val="0"/>
              </a:spcBef>
              <a:buFont typeface="Arial" panose="020B0604020202020204" pitchFamily="34" charset="0"/>
              <a:buChar char="•"/>
            </a:pPr>
            <a:r>
              <a:rPr lang="ru-RU" sz="1200" dirty="0"/>
              <a:t>Адвокаты</a:t>
            </a:r>
          </a:p>
          <a:p>
            <a:pPr marL="171450" indent="-171450">
              <a:lnSpc>
                <a:spcPct val="120000"/>
              </a:lnSpc>
              <a:spcBef>
                <a:spcPts val="0"/>
              </a:spcBef>
              <a:buFont typeface="Arial" panose="020B0604020202020204" pitchFamily="34" charset="0"/>
              <a:buChar char="•"/>
            </a:pPr>
            <a:r>
              <a:rPr lang="ru-RU" sz="1200" dirty="0"/>
              <a:t>Военнослужащие</a:t>
            </a:r>
          </a:p>
          <a:p>
            <a:pPr>
              <a:lnSpc>
                <a:spcPct val="100000"/>
              </a:lnSpc>
              <a:spcBef>
                <a:spcPts val="0"/>
              </a:spcBef>
            </a:pPr>
            <a:endParaRPr lang="ru-RU" sz="1200" dirty="0"/>
          </a:p>
          <a:p>
            <a:pPr marL="171450" indent="-171450">
              <a:lnSpc>
                <a:spcPct val="100000"/>
              </a:lnSpc>
              <a:spcBef>
                <a:spcPts val="0"/>
              </a:spcBef>
              <a:buFont typeface="Arial" panose="020B0604020202020204" pitchFamily="34" charset="0"/>
              <a:buChar char="•"/>
            </a:pPr>
            <a:endParaRPr lang="ru-RU" sz="1200" dirty="0"/>
          </a:p>
          <a:p>
            <a:pPr marL="171450" indent="-171450">
              <a:lnSpc>
                <a:spcPct val="100000"/>
              </a:lnSpc>
              <a:spcBef>
                <a:spcPts val="0"/>
              </a:spcBef>
              <a:buFont typeface="Arial" panose="020B0604020202020204" pitchFamily="34" charset="0"/>
              <a:buChar char="•"/>
            </a:pPr>
            <a:endParaRPr lang="ru-RU" sz="1200" dirty="0"/>
          </a:p>
          <a:p>
            <a:pPr marL="171450" indent="-171450">
              <a:lnSpc>
                <a:spcPct val="100000"/>
              </a:lnSpc>
              <a:spcBef>
                <a:spcPts val="0"/>
              </a:spcBef>
              <a:buFont typeface="Arial" panose="020B0604020202020204" pitchFamily="34" charset="0"/>
              <a:buChar char="•"/>
            </a:pPr>
            <a:endParaRPr lang="ru-RU" sz="1200" dirty="0"/>
          </a:p>
          <a:p>
            <a:endParaRPr lang="ru-RU" dirty="0"/>
          </a:p>
        </p:txBody>
      </p:sp>
      <p:sp>
        <p:nvSpPr>
          <p:cNvPr id="5" name="Текст 4">
            <a:extLst>
              <a:ext uri="{FF2B5EF4-FFF2-40B4-BE49-F238E27FC236}">
                <a16:creationId xmlns:a16="http://schemas.microsoft.com/office/drawing/2014/main" id="{6DE9B8BC-8B35-3646-004C-F08B43D3FE03}"/>
              </a:ext>
            </a:extLst>
          </p:cNvPr>
          <p:cNvSpPr>
            <a:spLocks noGrp="1"/>
          </p:cNvSpPr>
          <p:nvPr>
            <p:ph type="body" sz="quarter" idx="20"/>
          </p:nvPr>
        </p:nvSpPr>
        <p:spPr>
          <a:xfrm>
            <a:off x="6660460" y="1872743"/>
            <a:ext cx="4267543" cy="400506"/>
          </a:xfrm>
        </p:spPr>
        <p:txBody>
          <a:bodyPr/>
          <a:lstStyle/>
          <a:p>
            <a:r>
              <a:rPr lang="ru-RU" dirty="0">
                <a:solidFill>
                  <a:srgbClr val="E36846"/>
                </a:solidFill>
              </a:rPr>
              <a:t>Не включают:</a:t>
            </a:r>
          </a:p>
        </p:txBody>
      </p:sp>
      <p:sp>
        <p:nvSpPr>
          <p:cNvPr id="6" name="Заголовок 5">
            <a:extLst>
              <a:ext uri="{FF2B5EF4-FFF2-40B4-BE49-F238E27FC236}">
                <a16:creationId xmlns:a16="http://schemas.microsoft.com/office/drawing/2014/main" id="{4D5CF41B-A936-D052-8517-7B8F484F5D34}"/>
              </a:ext>
            </a:extLst>
          </p:cNvPr>
          <p:cNvSpPr>
            <a:spLocks noGrp="1"/>
          </p:cNvSpPr>
          <p:nvPr>
            <p:ph type="title"/>
          </p:nvPr>
        </p:nvSpPr>
        <p:spPr/>
        <p:txBody>
          <a:bodyPr/>
          <a:lstStyle/>
          <a:p>
            <a:r>
              <a:rPr lang="ru-RU" dirty="0"/>
              <a:t>СПИСОЧНАЯ ЧИСЛЕННОСТЬ</a:t>
            </a:r>
          </a:p>
        </p:txBody>
      </p:sp>
      <p:sp>
        <p:nvSpPr>
          <p:cNvPr id="10" name="Нижний колонтитул 34">
            <a:extLst>
              <a:ext uri="{FF2B5EF4-FFF2-40B4-BE49-F238E27FC236}">
                <a16:creationId xmlns:a16="http://schemas.microsoft.com/office/drawing/2014/main" id="{9FAE1485-2628-02E9-B620-1C2709583AAC}"/>
              </a:ext>
            </a:extLst>
          </p:cNvPr>
          <p:cNvSpPr>
            <a:spLocks noGrp="1"/>
          </p:cNvSpPr>
          <p:nvPr>
            <p:ph type="ftr" sz="quarter" idx="11"/>
          </p:nvPr>
        </p:nvSpPr>
        <p:spPr>
          <a:xfrm>
            <a:off x="320183" y="6448271"/>
            <a:ext cx="10219315" cy="365125"/>
          </a:xfrm>
          <a:prstGeom prst="rect">
            <a:avLst/>
          </a:prstGeom>
        </p:spPr>
        <p:txBody>
          <a:bodyPr/>
          <a:lstStyle/>
          <a:p>
            <a:r>
              <a:rPr lang="ru-RU" dirty="0"/>
              <a:t>Ч</a:t>
            </a:r>
            <a:r>
              <a:rPr lang="ru-RU" sz="1200" dirty="0">
                <a:latin typeface="Arial"/>
                <a:cs typeface="Arial"/>
              </a:rPr>
              <a:t>исленность (списочная, среднесписочная, внешних совместителей, работников, выполнявших работы по договорам ГПХ)</a:t>
            </a:r>
          </a:p>
          <a:p>
            <a:endParaRPr lang="ru-RU" dirty="0"/>
          </a:p>
        </p:txBody>
      </p:sp>
    </p:spTree>
    <p:extLst>
      <p:ext uri="{BB962C8B-B14F-4D97-AF65-F5344CB8AC3E}">
        <p14:creationId xmlns:p14="http://schemas.microsoft.com/office/powerpoint/2010/main" val="266518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СРЕДНЕСПИСОЧНАЯ ЧИСЛЕННОСТЬ</a:t>
            </a:r>
          </a:p>
        </p:txBody>
      </p:sp>
      <p:sp>
        <p:nvSpPr>
          <p:cNvPr id="3" name="Нижний колонтитул 34">
            <a:extLst>
              <a:ext uri="{FF2B5EF4-FFF2-40B4-BE49-F238E27FC236}">
                <a16:creationId xmlns:a16="http://schemas.microsoft.com/office/drawing/2014/main" id="{ACBBB38C-E9EA-B724-F55B-10E3EEDBE14C}"/>
              </a:ext>
            </a:extLst>
          </p:cNvPr>
          <p:cNvSpPr>
            <a:spLocks noGrp="1"/>
          </p:cNvSpPr>
          <p:nvPr>
            <p:ph type="ftr" sz="quarter" idx="11"/>
          </p:nvPr>
        </p:nvSpPr>
        <p:spPr>
          <a:xfrm>
            <a:off x="320183" y="6448271"/>
            <a:ext cx="10219315" cy="365125"/>
          </a:xfrm>
          <a:prstGeom prst="rect">
            <a:avLst/>
          </a:prstGeom>
        </p:spPr>
        <p:txBody>
          <a:bodyPr/>
          <a:lstStyle/>
          <a:p>
            <a:r>
              <a:rPr lang="ru-RU" dirty="0"/>
              <a:t>Ч</a:t>
            </a:r>
            <a:r>
              <a:rPr lang="ru-RU" sz="1200" dirty="0">
                <a:latin typeface="Arial"/>
                <a:cs typeface="Arial"/>
              </a:rPr>
              <a:t>исленность (списочная, среднесписочная, внешних совместителей, работников, выполнявших работы по договорам ГПХ)</a:t>
            </a:r>
          </a:p>
          <a:p>
            <a:endParaRPr lang="ru-RU" dirty="0"/>
          </a:p>
        </p:txBody>
      </p:sp>
      <p:sp>
        <p:nvSpPr>
          <p:cNvPr id="14" name="Прямоугольник: скругленные углы 13">
            <a:extLst>
              <a:ext uri="{FF2B5EF4-FFF2-40B4-BE49-F238E27FC236}">
                <a16:creationId xmlns:a16="http://schemas.microsoft.com/office/drawing/2014/main" id="{54BCE7E0-BEB9-8198-81B9-61AB76639B7F}"/>
              </a:ext>
            </a:extLst>
          </p:cNvPr>
          <p:cNvSpPr/>
          <p:nvPr/>
        </p:nvSpPr>
        <p:spPr>
          <a:xfrm>
            <a:off x="825954" y="2449286"/>
            <a:ext cx="5093154" cy="2260764"/>
          </a:xfrm>
          <a:prstGeom prst="roundRect">
            <a:avLst>
              <a:gd name="adj" fmla="val 6596"/>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скругленные углы 14">
            <a:extLst>
              <a:ext uri="{FF2B5EF4-FFF2-40B4-BE49-F238E27FC236}">
                <a16:creationId xmlns:a16="http://schemas.microsoft.com/office/drawing/2014/main" id="{2160C310-2665-4800-D402-7E960E3239B8}"/>
              </a:ext>
            </a:extLst>
          </p:cNvPr>
          <p:cNvSpPr/>
          <p:nvPr/>
        </p:nvSpPr>
        <p:spPr>
          <a:xfrm>
            <a:off x="6272892" y="2449284"/>
            <a:ext cx="5093154" cy="2260765"/>
          </a:xfrm>
          <a:prstGeom prst="roundRect">
            <a:avLst>
              <a:gd name="adj" fmla="val 6596"/>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Текст 1">
            <a:extLst>
              <a:ext uri="{FF2B5EF4-FFF2-40B4-BE49-F238E27FC236}">
                <a16:creationId xmlns:a16="http://schemas.microsoft.com/office/drawing/2014/main" id="{0A619A0F-932F-E5FE-0AA7-0715B0212257}"/>
              </a:ext>
            </a:extLst>
          </p:cNvPr>
          <p:cNvSpPr txBox="1">
            <a:spLocks/>
          </p:cNvSpPr>
          <p:nvPr/>
        </p:nvSpPr>
        <p:spPr>
          <a:xfrm>
            <a:off x="1145349" y="2652621"/>
            <a:ext cx="4381872" cy="187732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ru-RU" sz="1300" dirty="0"/>
              <a:t>Женщины, находившиеся в отпусках по беременности </a:t>
            </a:r>
            <a:br>
              <a:rPr lang="ru-RU" sz="1300" dirty="0"/>
            </a:br>
            <a:r>
              <a:rPr lang="ru-RU" sz="1300" dirty="0"/>
              <a:t>и родам, лица, находившиеся в отпусках в связи</a:t>
            </a:r>
            <a:br>
              <a:rPr lang="ru-RU" sz="1300" dirty="0"/>
            </a:br>
            <a:r>
              <a:rPr lang="ru-RU" sz="1300" dirty="0"/>
              <a:t>с усыновлением ребенка со  дня рождения усыновленного ребенка, а также в отпусках по уходу </a:t>
            </a:r>
            <a:br>
              <a:rPr lang="ru-RU" sz="1300" dirty="0"/>
            </a:br>
            <a:r>
              <a:rPr lang="ru-RU" sz="1300" dirty="0"/>
              <a:t>за ребенком (кроме работающих на условиях неполного рабочего времени или на дому с сохранением права </a:t>
            </a:r>
            <a:br>
              <a:rPr lang="ru-RU" sz="1300" dirty="0"/>
            </a:br>
            <a:r>
              <a:rPr lang="ru-RU" sz="1300" dirty="0"/>
              <a:t>на получение пособия по государственному социальному страхованию)</a:t>
            </a:r>
          </a:p>
          <a:p>
            <a:endParaRPr lang="ru-RU" dirty="0"/>
          </a:p>
        </p:txBody>
      </p:sp>
      <p:sp>
        <p:nvSpPr>
          <p:cNvPr id="17" name="Текст 3">
            <a:extLst>
              <a:ext uri="{FF2B5EF4-FFF2-40B4-BE49-F238E27FC236}">
                <a16:creationId xmlns:a16="http://schemas.microsoft.com/office/drawing/2014/main" id="{7B88D939-4A60-3984-96F1-621D4CBCEF62}"/>
              </a:ext>
            </a:extLst>
          </p:cNvPr>
          <p:cNvSpPr txBox="1">
            <a:spLocks/>
          </p:cNvSpPr>
          <p:nvPr/>
        </p:nvSpPr>
        <p:spPr>
          <a:xfrm>
            <a:off x="6714415" y="2690336"/>
            <a:ext cx="4210107" cy="177866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ru-RU" sz="1300" dirty="0"/>
              <a:t>Работники, обучающиеся в образовательных организациях и находившиеся в дополнительном отпуске без сохранения заработной платы, а также поступающие в образовательные организации, находившиеся в отпуске без сохранения заработной платы для сдачи вступительных экзаменов </a:t>
            </a:r>
            <a:br>
              <a:rPr lang="ru-RU" sz="1300" dirty="0"/>
            </a:br>
            <a:r>
              <a:rPr lang="ru-RU" sz="1300" dirty="0"/>
              <a:t>в соответствии с законодательством Российской Федерации</a:t>
            </a:r>
          </a:p>
          <a:p>
            <a:pPr marL="171450" indent="-171450">
              <a:lnSpc>
                <a:spcPct val="100000"/>
              </a:lnSpc>
              <a:spcBef>
                <a:spcPts val="0"/>
              </a:spcBef>
            </a:pPr>
            <a:endParaRPr lang="ru-RU" sz="1200" dirty="0"/>
          </a:p>
          <a:p>
            <a:pPr marL="171450" indent="-171450">
              <a:lnSpc>
                <a:spcPct val="100000"/>
              </a:lnSpc>
              <a:spcBef>
                <a:spcPts val="0"/>
              </a:spcBef>
            </a:pPr>
            <a:endParaRPr lang="ru-RU" sz="1200" dirty="0"/>
          </a:p>
          <a:p>
            <a:endParaRPr lang="ru-RU" dirty="0"/>
          </a:p>
        </p:txBody>
      </p:sp>
      <p:sp>
        <p:nvSpPr>
          <p:cNvPr id="18" name="Текст 4">
            <a:extLst>
              <a:ext uri="{FF2B5EF4-FFF2-40B4-BE49-F238E27FC236}">
                <a16:creationId xmlns:a16="http://schemas.microsoft.com/office/drawing/2014/main" id="{5CCCAC33-236D-EE1C-F637-A736BC21FAD2}"/>
              </a:ext>
            </a:extLst>
          </p:cNvPr>
          <p:cNvSpPr txBox="1">
            <a:spLocks/>
          </p:cNvSpPr>
          <p:nvPr/>
        </p:nvSpPr>
        <p:spPr>
          <a:xfrm>
            <a:off x="5205294" y="1723519"/>
            <a:ext cx="1781412"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800" b="1" dirty="0">
                <a:solidFill>
                  <a:srgbClr val="E36846"/>
                </a:solidFill>
              </a:rPr>
              <a:t>Не включают:</a:t>
            </a:r>
          </a:p>
        </p:txBody>
      </p:sp>
    </p:spTree>
    <p:extLst>
      <p:ext uri="{BB962C8B-B14F-4D97-AF65-F5344CB8AC3E}">
        <p14:creationId xmlns:p14="http://schemas.microsoft.com/office/powerpoint/2010/main" val="3614262590"/>
      </p:ext>
    </p:extLst>
  </p:cSld>
  <p:clrMapOvr>
    <a:masterClrMapping/>
  </p:clrMapOvr>
</p:sld>
</file>

<file path=ppt/theme/theme1.xml><?xml version="1.0" encoding="utf-8"?>
<a:theme xmlns:a="http://schemas.openxmlformats.org/drawingml/2006/main" name="Титульный слайд">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лайд &quot;Содержание&quot;">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Слайды &quot;Раздел&quot;">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Информационные слайды">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Пустой слайд">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3350</Words>
  <Application>Microsoft Office PowerPoint</Application>
  <PresentationFormat>Широкоэкранный</PresentationFormat>
  <Paragraphs>404</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5</vt:i4>
      </vt:variant>
      <vt:variant>
        <vt:lpstr>Заголовки слайдов</vt:lpstr>
      </vt:variant>
      <vt:variant>
        <vt:i4>23</vt:i4>
      </vt:variant>
    </vt:vector>
  </HeadingPairs>
  <TitlesOfParts>
    <vt:vector size="31" baseType="lpstr">
      <vt:lpstr>Arial</vt:lpstr>
      <vt:lpstr>Calibri</vt:lpstr>
      <vt:lpstr>Times New Roman</vt:lpstr>
      <vt:lpstr>Титульный слайд</vt:lpstr>
      <vt:lpstr>Слайд "Содержание"</vt:lpstr>
      <vt:lpstr>Слайды "Раздел"</vt:lpstr>
      <vt:lpstr>Информационные слайды</vt:lpstr>
      <vt:lpstr>Пустой слайд</vt:lpstr>
      <vt:lpstr>ОСОБЕННОСТИ ЗАПОЛНЕНИЯ ФОРМЫ ФЕДЕРАЛЬНОГО СТАТИСТИЧЕСКОГО НАБЛЮДЕНИЯ № П-4 «СВЕДЕНИЯ О ЧИСЛЕННОСТИ И ЗАРАБОТНОЙ ПЛАТЕ РАБОТНИКОВ»                      </vt:lpstr>
      <vt:lpstr>Презентация PowerPoint</vt:lpstr>
      <vt:lpstr>1</vt:lpstr>
      <vt:lpstr>РЕСПОНДЕНТЫ, ПРЕДОСТАВЛЯЮЩИЕ ОТЧЕТНОСТЬ</vt:lpstr>
      <vt:lpstr>СТАТИСТИЧЕСКАЯ ОТЧЕТНОСТЬ</vt:lpstr>
      <vt:lpstr>ПОРЯДОК ПРЕДОСТАВЛЕНИЯ</vt:lpstr>
      <vt:lpstr>2</vt:lpstr>
      <vt:lpstr>СПИСОЧНАЯ ЧИСЛЕННОСТЬ</vt:lpstr>
      <vt:lpstr>СРЕДНЕСПИСОЧНАЯ ЧИСЛЕННОСТЬ</vt:lpstr>
      <vt:lpstr>РАСЧЕТ СРЕДНЕСПИСОЧНОЙ ЧИСЛЕННОСТИ</vt:lpstr>
      <vt:lpstr>СРЕДНЯЯ ЧИСЛЕННОСТЬ ВНЕШНИХ СОВМЕСТИТЕЛЕЙ  И РАБОТНИКОВ, ВЫПОЛНЯВШИХ РАБОТУ ПО ДОГОВОРАМ ГПХ</vt:lpstr>
      <vt:lpstr>ПРИМЕРЫ РАСЧЕТА СРЕДНЕСПИСОЧНОЙ ЧИСЛЕННОСТИ</vt:lpstr>
      <vt:lpstr>ПРИМЕРЫ РАСЧЕТА СРЕДНЕСПИСОЧНОЙ ЧИСЛЕННОСТИ</vt:lpstr>
      <vt:lpstr>ОБ УЧЕТЕ МОБИЛИЗОВАННЫХ</vt:lpstr>
      <vt:lpstr>3</vt:lpstr>
      <vt:lpstr>ЧЕЛОВЕКО-ЧАСЫ</vt:lpstr>
      <vt:lpstr>ФОНД ЗАРАБОТНОЙ ПЛАТЫ</vt:lpstr>
      <vt:lpstr>ФОНД ЗАРАБОТНОЙ ПЛАТЫ</vt:lpstr>
      <vt:lpstr>ВЫПЛАТЫ СОЦИАЛЬНОГО ХАРАКТЕРА</vt:lpstr>
      <vt:lpstr>РАСХОДЫ, НЕ УЧИТЫВАЕМЫЕ В ФОНДЕ ЗАРАБОТНОЙ ПЛАТЫ  И ВЫПЛАТАХ СОЦИАЛЬНОГО ХАРАКТЕРА</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dc:creator>Токарева Екатерина Дмитриевна</dc:creator>
  <cp:lastModifiedBy>Гвоздева Рада Васильевна</cp:lastModifiedBy>
  <cp:revision>82</cp:revision>
  <cp:lastPrinted>2024-06-06T07:16:19Z</cp:lastPrinted>
  <dcterms:created xsi:type="dcterms:W3CDTF">2023-12-06T11:24:07Z</dcterms:created>
  <dcterms:modified xsi:type="dcterms:W3CDTF">2024-06-10T07:00:00Z</dcterms:modified>
</cp:coreProperties>
</file>