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36" autoAdjust="0"/>
  </p:normalViewPr>
  <p:slideViewPr>
    <p:cSldViewPr snapToGrid="0">
      <p:cViewPr>
        <p:scale>
          <a:sx n="66" d="100"/>
          <a:sy n="66" d="100"/>
        </p:scale>
        <p:origin x="-213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68C723D-645F-44D5-BA24-EF57824C5AC0}"/>
              </a:ext>
            </a:extLst>
          </p:cNvPr>
          <p:cNvSpPr txBox="1"/>
          <p:nvPr/>
        </p:nvSpPr>
        <p:spPr>
          <a:xfrm>
            <a:off x="63500" y="5877467"/>
            <a:ext cx="119834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департамента архитектуры и градостроительства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город-курорт Сочи Краснодарского края 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С.А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Вялкин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146B9D3-3042-48AC-9C4A-371DED7994CE}"/>
              </a:ext>
            </a:extLst>
          </p:cNvPr>
          <p:cNvSpPr txBox="1"/>
          <p:nvPr/>
        </p:nvSpPr>
        <p:spPr>
          <a:xfrm>
            <a:off x="328758" y="158666"/>
            <a:ext cx="7750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карты градостроительного зонирования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города-курорта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4E30D41-50FB-422E-932F-69B83746CE4D}"/>
              </a:ext>
            </a:extLst>
          </p:cNvPr>
          <p:cNvSpPr txBox="1"/>
          <p:nvPr/>
        </p:nvSpPr>
        <p:spPr>
          <a:xfrm>
            <a:off x="9802029" y="995"/>
            <a:ext cx="238997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Городского Собрания Сочи муниципального образования городской округ город-курорт Сочи Краснодарского края 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____________№_______________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28AE292-EA62-4E79-8224-827381F8D6B2}"/>
              </a:ext>
            </a:extLst>
          </p:cNvPr>
          <p:cNvSpPr txBox="1"/>
          <p:nvPr/>
        </p:nvSpPr>
        <p:spPr>
          <a:xfrm>
            <a:off x="9802029" y="1242939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78964" y="1403167"/>
            <a:ext cx="35985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координат границы территориальной зоны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ОД-1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31423" y="1740125"/>
            <a:ext cx="256559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s-E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s-E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s-E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dirty="0"/>
              <a:t>1	46832,0907	59611,6899</a:t>
            </a:r>
          </a:p>
          <a:p>
            <a:r>
              <a:rPr lang="ru-RU" sz="800" dirty="0"/>
              <a:t>2	46827,3124	59713,1448</a:t>
            </a:r>
          </a:p>
          <a:p>
            <a:r>
              <a:rPr lang="ru-RU" sz="800" dirty="0"/>
              <a:t>3	46820,1923	59740,8405</a:t>
            </a:r>
          </a:p>
          <a:p>
            <a:r>
              <a:rPr lang="ru-RU" sz="800" dirty="0"/>
              <a:t>4	46817,1562	59740,6129</a:t>
            </a:r>
          </a:p>
          <a:p>
            <a:r>
              <a:rPr lang="ru-RU" sz="800" dirty="0"/>
              <a:t>5	46811,3185	59764,6273</a:t>
            </a:r>
          </a:p>
          <a:p>
            <a:r>
              <a:rPr lang="ru-RU" sz="800" dirty="0"/>
              <a:t>6	46807,8875	59773,4110</a:t>
            </a:r>
          </a:p>
          <a:p>
            <a:r>
              <a:rPr lang="ru-RU" sz="800" dirty="0"/>
              <a:t>7	46794,2076	59768,9268</a:t>
            </a:r>
          </a:p>
          <a:p>
            <a:r>
              <a:rPr lang="ru-RU" sz="800" dirty="0"/>
              <a:t>8	46665,8547	59726,7730</a:t>
            </a:r>
          </a:p>
          <a:p>
            <a:r>
              <a:rPr lang="ru-RU" sz="800" dirty="0"/>
              <a:t>9	46670,5831	59712,4272</a:t>
            </a:r>
          </a:p>
          <a:p>
            <a:r>
              <a:rPr lang="ru-RU" sz="800" dirty="0"/>
              <a:t>10	46649,8171	59705,6517</a:t>
            </a:r>
          </a:p>
          <a:p>
            <a:r>
              <a:rPr lang="ru-RU" sz="800" dirty="0"/>
              <a:t>11	46650,9698	59676,8582</a:t>
            </a:r>
          </a:p>
          <a:p>
            <a:r>
              <a:rPr lang="ru-RU" sz="800" dirty="0"/>
              <a:t>12	46618,5167	59675,3329</a:t>
            </a:r>
          </a:p>
          <a:p>
            <a:r>
              <a:rPr lang="ru-RU" sz="800" dirty="0"/>
              <a:t>13	46618,0529	59686,4862</a:t>
            </a:r>
          </a:p>
          <a:p>
            <a:r>
              <a:rPr lang="ru-RU" sz="800" dirty="0"/>
              <a:t>14	46564,4551	59684,5257</a:t>
            </a:r>
          </a:p>
          <a:p>
            <a:r>
              <a:rPr lang="ru-RU" sz="800" dirty="0"/>
              <a:t>15	46562,9872	59693,0024</a:t>
            </a:r>
          </a:p>
          <a:p>
            <a:r>
              <a:rPr lang="ru-RU" sz="800" dirty="0"/>
              <a:t>16	46443,7780	59653,8509</a:t>
            </a:r>
          </a:p>
          <a:p>
            <a:r>
              <a:rPr lang="ru-RU" sz="800" dirty="0"/>
              <a:t>17	46456,9423	59641,7741</a:t>
            </a:r>
          </a:p>
          <a:p>
            <a:r>
              <a:rPr lang="ru-RU" sz="800" dirty="0"/>
              <a:t>18	46476,1150	59617,8514</a:t>
            </a:r>
          </a:p>
          <a:p>
            <a:r>
              <a:rPr lang="ru-RU" sz="800" dirty="0"/>
              <a:t>19	46485,7550	59607,2991</a:t>
            </a:r>
          </a:p>
          <a:p>
            <a:r>
              <a:rPr lang="ru-RU" sz="800" dirty="0"/>
              <a:t>20	46487,4429	59590,8654</a:t>
            </a:r>
          </a:p>
          <a:p>
            <a:r>
              <a:rPr lang="ru-RU" sz="800" dirty="0"/>
              <a:t>21	46577,8786	59601,2181</a:t>
            </a:r>
          </a:p>
          <a:p>
            <a:r>
              <a:rPr lang="ru-RU" sz="800" dirty="0"/>
              <a:t>1	46832,0907	59611,6899</a:t>
            </a:r>
          </a:p>
        </p:txBody>
      </p:sp>
      <p:pic>
        <p:nvPicPr>
          <p:cNvPr id="1026" name="Picture 2" descr="C:\Users\LitvinecES\Desktop\МАКЕТЫ\54545454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466443"/>
            <a:ext cx="8015464" cy="573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48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Литвинец Екатерина Сергеевна</cp:lastModifiedBy>
  <cp:revision>33</cp:revision>
  <cp:lastPrinted>2021-09-09T12:11:56Z</cp:lastPrinted>
  <dcterms:created xsi:type="dcterms:W3CDTF">2020-12-09T13:46:43Z</dcterms:created>
  <dcterms:modified xsi:type="dcterms:W3CDTF">2021-09-09T12:11:59Z</dcterms:modified>
</cp:coreProperties>
</file>