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6" autoAdjust="0"/>
  </p:normalViewPr>
  <p:slideViewPr>
    <p:cSldViewPr snapToGrid="0">
      <p:cViewPr>
        <p:scale>
          <a:sx n="75" d="100"/>
          <a:sy n="75" d="100"/>
        </p:scale>
        <p:origin x="-196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2AC2-FA32-4A27-8C6E-43F4F4269753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5CF14-6144-469A-BE59-7E653633B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5CF14-6144-469A-BE59-7E653633B1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6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68C723D-645F-44D5-BA24-EF57824C5AC0}"/>
              </a:ext>
            </a:extLst>
          </p:cNvPr>
          <p:cNvSpPr txBox="1"/>
          <p:nvPr/>
        </p:nvSpPr>
        <p:spPr>
          <a:xfrm>
            <a:off x="63500" y="5877467"/>
            <a:ext cx="11983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архитектуры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градостроительства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город-курорт Сочи Краснодарского края                                                                                                                                                                                                                         С.А.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Вялкин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328758" y="158666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города-курорта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9029701" y="995"/>
            <a:ext cx="3162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8817779" y="805646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90658" y="1607940"/>
            <a:ext cx="3031492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Земельный участок с кадастровым </a:t>
            </a:r>
            <a:r>
              <a:rPr lang="ru-RU" sz="800" dirty="0" smtClean="0"/>
              <a:t>номером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 smtClean="0"/>
              <a:t>23:49:0110001:1004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	         X	        Y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78120,9754	27248,4496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78105,7136	27333,4030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78099,2484	27366,5310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78180,3970	27381,6041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78199,0969	27388,1957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78211,5556	27387,2665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78266,2415	27374,4125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78273,8057	27370,8106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78277,0853	27368,2817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78279,5624	27364,8219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78284,6473	27351,6787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	78260,1003	27319,8154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	78237,8778	27284,3860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	78227,1067	27273,9637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	78206,8708	27271,2893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	78196,0371	27266,5890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	78181,8733	27256,8983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	78173,6171	27251,2560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	78156,4508	27238,1371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	78139,1214	27224,0619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	78137,7028	27222,8759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78120,9754	27248,4496</a:t>
            </a: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26400" y="1456143"/>
            <a:ext cx="32033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/>
              <a:t>Земельный участок с кадастровым </a:t>
            </a:r>
            <a:r>
              <a:rPr lang="ru-RU" sz="900" dirty="0" smtClean="0"/>
              <a:t>номером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/>
              <a:t>23:49:0110005:6</a:t>
            </a: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	         X	        Y</a:t>
            </a: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78099,4810	27544,5003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78045,7468	27524,5186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78035,2005	27558,0346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78050,8974	27560,3480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78060,7692	27619,5359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78118,7139	27661,5984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78135,4045	27638,6558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78193,4930	27681,2948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78361,0829	27494,5156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78375,5886	27439,7227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78298,6042	27364,4147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	78272,2820	27383,1582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	78214,9497	27395,7557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	78196,2375	27412,8064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	78165,6477	27494,1476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	78150,1956	27483,6976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	78139,7042	27483,6795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	78131,6286	27493,0542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	78124,4814	27503,6066</a:t>
            </a: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78099,4810	27544,5003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44992" y="805646"/>
            <a:ext cx="3264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b="1" dirty="0" smtClean="0"/>
              <a:t>Каталог </a:t>
            </a:r>
            <a:r>
              <a:rPr lang="ru-RU" sz="800" b="1" dirty="0"/>
              <a:t>координат границы территориальной зоны </a:t>
            </a:r>
            <a:r>
              <a:rPr lang="ru-RU" sz="800" b="1" dirty="0" smtClean="0"/>
              <a:t>ОД2.1</a:t>
            </a:r>
            <a:endParaRPr lang="ru-RU" sz="800" dirty="0"/>
          </a:p>
        </p:txBody>
      </p:sp>
      <p:pic>
        <p:nvPicPr>
          <p:cNvPr id="4" name="Picture 2" descr="C:\Users\LitvinecES\Desktop\МАКЕТЫ\шжглжюолжюар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0" y="936451"/>
            <a:ext cx="5762899" cy="460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62</Words>
  <Application>Microsoft Office PowerPoint</Application>
  <PresentationFormat>Произвольный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Литвинец Екатерина Сергеевна</cp:lastModifiedBy>
  <cp:revision>41</cp:revision>
  <cp:lastPrinted>2021-08-06T08:53:30Z</cp:lastPrinted>
  <dcterms:created xsi:type="dcterms:W3CDTF">2020-12-09T13:46:43Z</dcterms:created>
  <dcterms:modified xsi:type="dcterms:W3CDTF">2021-08-06T09:54:50Z</dcterms:modified>
</cp:coreProperties>
</file>