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36" autoAdjust="0"/>
  </p:normalViewPr>
  <p:slideViewPr>
    <p:cSldViewPr snapToGrid="0">
      <p:cViewPr>
        <p:scale>
          <a:sx n="75" d="100"/>
          <a:sy n="75" d="100"/>
        </p:scale>
        <p:origin x="-1962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2AC2-FA32-4A27-8C6E-43F4F4269753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5CF14-6144-469A-BE59-7E653633B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5CF14-6144-469A-BE59-7E653633B13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56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0A0BAE-D057-4F0A-98FE-BC086F76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5222BF5-98D6-4B1F-A6C3-5A2E7DCC6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BBA627-FBCA-4732-819B-EBC9BD9F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1A461BE-0A68-4E7D-A5C2-34B40F66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A27DCDF-4023-40ED-913D-7666A798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1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CC266B-AC09-4134-A0A9-748165F0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92F203A-C600-44D6-8663-0FD646E67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4BE912A-24D0-495E-8F8E-271277AF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5DE83C6-AF0A-4A5B-95AA-D7298651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CDEDAD-D6D9-4A47-B044-CE9EF8BF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1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9897E63-B5B9-453C-8368-064BA00B7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5E84ED3-86A1-4835-96D8-9E16D53B7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14F930A-DE1B-4876-8D53-A07E591C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2CC810B-6857-4CD0-9C07-ED4D7805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56871A0-310C-4A51-9B80-FB0BC09C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92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EF9782-5E32-4A49-90C6-39F9C7301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451105-656F-4DBC-BF42-735F307A5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94CBB1D-B7FF-48BA-8412-2FD5E752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238546-1F62-4869-836E-174DEC77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DC9100B-153A-449E-80B2-9F431DBD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8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CCA7DD-F68C-46CF-8825-495ECBA0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3748211-636F-43CB-B4F3-C787C0165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8D11BF-0A9A-4F57-9ACA-4059EA52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5F600FA-A735-422A-9899-37E66B5B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8AC17A-57FC-4791-9C42-D4BAAC86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55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5EAD20-C423-4974-88E5-BBA9355A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117709B-F3AA-41D5-926A-0B1CD4F22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63EAD62-4774-41AC-BCEE-51BA3B13D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ED34111-3326-4307-8EA1-F1C19EBF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9CF5C55-8402-449E-9DD9-281BAE00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52272CD-AE15-412E-AAA3-B81BD1D6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1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8860FB-B3BB-43EF-9418-F34AD4EC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741E35-7CD6-49EB-8095-954C2BE5A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886238-4AF5-4A2F-A832-BB9EB7674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14E0092-DC88-4E46-9709-D27022255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0F8C01D-BD7F-4959-A38A-B7ABA434A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257880E-7708-4A2B-846B-8757DA4A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C11F6AF-0C07-4AAA-B143-1793CB39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0DBCDBA-DFEC-4847-9013-371F9992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5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093EEB-3ABA-40AD-AD4A-A7C2FF01A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24AA7B0-5BC7-4019-B6BF-4DF53BE5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E4021EE-7DED-4028-8CCC-C32A5BCC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3B2B7A0-306A-4B18-89A2-67955B36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62FDFBE-89FE-46D9-9B01-9D7E5630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4ABF8CB-CD3B-41F6-83CB-D543FB49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2DAB56F-E154-4ADA-9FEF-2C021F35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4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0FA5C6-5868-468E-8578-E667D791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F1AE7C1-7E33-4704-B739-2EB16E5B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63948EB-1655-4307-A8E4-706C947B1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5386290-F5E7-4404-A3B0-5080D0A7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F0BFF54-0A6B-474F-AA95-EDA7F075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ED0C2D9-4B23-4F0B-ABAA-DA36A097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9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2C99EB-9D06-48BF-BEF7-A4A33442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707E958-3B79-4F19-B301-AE1C9C1FE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A2001B5-F426-4F30-BD15-AB51E2CBC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696FC7-FAD6-47F5-ACA3-41E120B7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FEBE208-D6E7-483C-AC96-172FCB97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AEDB5F1-7C94-4029-A503-0D217A9A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61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359CB7-9DD6-4E51-A1C2-7993BA22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A39A5E1-0F82-41F6-84B3-98C2F4C83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AE5143C-6902-4069-B36F-A60C02993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8A75B-E450-4536-AD01-916A01C12857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EE9BAE3-94E7-4548-90A1-5BA414088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87EE911-F3EF-48FB-ABD4-F4FC0B682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2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28AE292-EA62-4E79-8224-827381F8D6B2}"/>
              </a:ext>
            </a:extLst>
          </p:cNvPr>
          <p:cNvSpPr txBox="1"/>
          <p:nvPr/>
        </p:nvSpPr>
        <p:spPr>
          <a:xfrm>
            <a:off x="8817779" y="805646"/>
            <a:ext cx="2389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090658" y="1607940"/>
            <a:ext cx="30314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575317" y="1067256"/>
            <a:ext cx="263448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	         X	        Y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57543,4487	55190,0997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57545,6077	55186,2773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57552,4052	55181,1037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57556,3443	55178,1089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	57560,0351	55176,8604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	57562,2170	55177,3383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	57574,3131	55180,0094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	57584,0694	55179,7760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	57590,1578	55171,7188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	57600,9499	55165,8695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	57609,0760	55165,2250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	57615,9132	55169,2322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	57619,2202	55180,7853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	57618,9046	55196,8559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	57619,1713	55208,0016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	57620,0047	55213,5727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	57622,0562	55220,7250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	57627,0554	55223,9960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	57639,2405	55225,7848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	57653,5551	55228,7930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	57669,2194	55235,1194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	57690,4318	55246,7542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	57709,7857	55267,6651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	57724,9206	55286,9767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	57724,2821	55312,5468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	57719,2150	55328,1710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	57705,0918	55350,7231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	57703,2930	55362,9085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	57704,6728	55368,3265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	57710,1805	55370,6952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	57716,8780	55370,5349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	57727,1706	55365,1277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	57763,4536	55360,3688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	57783,1461	55359,8976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	57793,4893	55368,3118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80172" y="466443"/>
            <a:ext cx="49831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 границы территориальной зоны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371731" y="1086762"/>
            <a:ext cx="262976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	         X	        Y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	57809,0499	55382,8422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	57826,8558	55403,0101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	57850,1495	55416,7754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	57855,6674	55422,9146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	57857,2807	55427,6369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	57856,8524	55434,8185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	57852,3368	55445,0685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	57846,5258	55464,3012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	57843,0255	55492,7403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	57841,0555	55534,5554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	57837,6375	55536,7576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	57813,5608	55536,2535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	57792,7312	55526,8200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	57783,1209	55519,7786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	57749,2221	55491,6742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	57723,4789	55445,7613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	57690,5148	55408,2328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	57643,0704	55387,5238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	57647,7505	55373,2792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	57656,3008	55364,4430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	57634,5903	55361,2517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	57621,7960	55352,3961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	57616,8151	55346,5442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	57619,6754	55334,4134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	57630,7812	55304,0520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	57634,0912	55296,0813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	57633,8434	55285,7253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	57633,2904	55276,8268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	57622,6787	55262,2079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	57609,7003	55251,9265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	57596,1985	55233,9861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	57574,6946	55216,0171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	57566,8228	55207,6438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57543,4487	55190,0997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E30D41-50FB-422E-932F-69B83746CE4D}"/>
              </a:ext>
            </a:extLst>
          </p:cNvPr>
          <p:cNvSpPr txBox="1"/>
          <p:nvPr/>
        </p:nvSpPr>
        <p:spPr>
          <a:xfrm>
            <a:off x="0" y="0"/>
            <a:ext cx="121919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LitvinecES\Desktop\МАКЕТЫ\лслсагл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443"/>
            <a:ext cx="6575317" cy="581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967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12</Words>
  <Application>Microsoft Office PowerPoint</Application>
  <PresentationFormat>Произвольный</PresentationFormat>
  <Paragraphs>80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MicroLana</dc:creator>
  <cp:lastModifiedBy>Литвинец Екатерина Сергеевна</cp:lastModifiedBy>
  <cp:revision>45</cp:revision>
  <cp:lastPrinted>2022-01-13T09:15:09Z</cp:lastPrinted>
  <dcterms:created xsi:type="dcterms:W3CDTF">2020-12-09T13:46:43Z</dcterms:created>
  <dcterms:modified xsi:type="dcterms:W3CDTF">2022-01-13T09:20:44Z</dcterms:modified>
</cp:coreProperties>
</file>