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64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A0BAE-D057-4F0A-98FE-BC086F76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222BF5-98D6-4B1F-A6C3-5A2E7DCC6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BA627-FBCA-4732-819B-EBC9BD9F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A461BE-0A68-4E7D-A5C2-34B40F662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27DCDF-4023-40ED-913D-7666A798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1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C266B-AC09-4134-A0A9-748165F0C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2F203A-C600-44D6-8663-0FD646E67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BE912A-24D0-495E-8F8E-271277AF7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DE83C6-AF0A-4A5B-95AA-D7298651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CDEDAD-D6D9-4A47-B044-CE9EF8BF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1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9897E63-B5B9-453C-8368-064BA00B7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E84ED3-86A1-4835-96D8-9E16D53B7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4F930A-DE1B-4876-8D53-A07E591C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CC810B-6857-4CD0-9C07-ED4D7805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6871A0-310C-4A51-9B80-FB0BC09C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92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EF9782-5E32-4A49-90C6-39F9C7301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451105-656F-4DBC-BF42-735F307A5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4CBB1D-B7FF-48BA-8412-2FD5E752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238546-1F62-4869-836E-174DEC77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C9100B-153A-449E-80B2-9F431DBD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8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CCA7DD-F68C-46CF-8825-495ECBA0C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748211-636F-43CB-B4F3-C787C0165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8D11BF-0A9A-4F57-9ACA-4059EA52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F600FA-A735-422A-9899-37E66B5B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8AC17A-57FC-4791-9C42-D4BAAC86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55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EAD20-C423-4974-88E5-BBA9355A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17709B-F3AA-41D5-926A-0B1CD4F22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3EAD62-4774-41AC-BCEE-51BA3B13D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D34111-3326-4307-8EA1-F1C19EBF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CF5C55-8402-449E-9DD9-281BAE00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2272CD-AE15-412E-AAA3-B81BD1D6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1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8860FB-B3BB-43EF-9418-F34AD4EC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741E35-7CD6-49EB-8095-954C2BE5A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886238-4AF5-4A2F-A832-BB9EB7674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14E0092-DC88-4E46-9709-D27022255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F8C01D-BD7F-4959-A38A-B7ABA434A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257880E-7708-4A2B-846B-8757DA4A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C11F6AF-0C07-4AAA-B143-1793CB399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0DBCDBA-DFEC-4847-9013-371F9992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15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93EEB-3ABA-40AD-AD4A-A7C2FF01A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24AA7B0-5BC7-4019-B6BF-4DF53BE5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E4021EE-7DED-4028-8CCC-C32A5BCC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3B2B7A0-306A-4B18-89A2-67955B36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5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2FDFBE-89FE-46D9-9B01-9D7E5630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ABF8CB-CD3B-41F6-83CB-D543FB49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DAB56F-E154-4ADA-9FEF-2C021F35F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4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FA5C6-5868-468E-8578-E667D791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1AE7C1-7E33-4704-B739-2EB16E5B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3948EB-1655-4307-A8E4-706C947B1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386290-F5E7-4404-A3B0-5080D0A79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0BFF54-0A6B-474F-AA95-EDA7F075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D0C2D9-4B23-4F0B-ABAA-DA36A097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9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C99EB-9D06-48BF-BEF7-A4A33442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707E958-3B79-4F19-B301-AE1C9C1FE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2001B5-F426-4F30-BD15-AB51E2CBC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696FC7-FAD6-47F5-ACA3-41E120B7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EBE208-D6E7-483C-AC96-172FCB97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EDB5F1-7C94-4029-A503-0D217A9A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61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59CB7-9DD6-4E51-A1C2-7993BA22B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39A5E1-0F82-41F6-84B3-98C2F4C83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E5143C-6902-4069-B36F-A60C02993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8A75B-E450-4536-AD01-916A01C12857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E9BAE3-94E7-4548-90A1-5BA414088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7EE911-F3EF-48FB-ABD4-F4FC0B682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2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C28AE292-EA62-4E79-8224-827381F8D6B2}"/>
              </a:ext>
            </a:extLst>
          </p:cNvPr>
          <p:cNvSpPr txBox="1"/>
          <p:nvPr/>
        </p:nvSpPr>
        <p:spPr>
          <a:xfrm>
            <a:off x="9802029" y="1242939"/>
            <a:ext cx="2389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46B9D3-3042-48AC-9C4A-371DED7994CE}"/>
              </a:ext>
            </a:extLst>
          </p:cNvPr>
          <p:cNvSpPr txBox="1"/>
          <p:nvPr/>
        </p:nvSpPr>
        <p:spPr>
          <a:xfrm>
            <a:off x="203200" y="0"/>
            <a:ext cx="937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градостроительного зонирования территории, в границах которой предусматривается осуществление деятельности по комплексному развитию территории – КРТ № 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E30D41-50FB-422E-932F-69B83746CE4D}"/>
              </a:ext>
            </a:extLst>
          </p:cNvPr>
          <p:cNvSpPr txBox="1"/>
          <p:nvPr/>
        </p:nvSpPr>
        <p:spPr>
          <a:xfrm>
            <a:off x="9802028" y="19977"/>
            <a:ext cx="23899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решению Городского Собрания Сочи муниципального образования городской округ город-курорт Сочи Краснодарского края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____________№_______________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365BAE-AD4B-460E-B1BE-6ECD6BCCCF60}"/>
              </a:ext>
            </a:extLst>
          </p:cNvPr>
          <p:cNvSpPr txBox="1"/>
          <p:nvPr/>
        </p:nvSpPr>
        <p:spPr>
          <a:xfrm>
            <a:off x="9802029" y="1504549"/>
            <a:ext cx="238997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«Приложение №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приложению № 1 «Карта градостроительного зонирования города-курорта Сочи» к Правилам землепользования застройки на территории муниципального образования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город-курорт Сочи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626442" y="858387"/>
            <a:ext cx="4175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 координат границ, предусматривающий деятельность по комплексному развитию территории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698556" y="1373743"/>
            <a:ext cx="248833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s-E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s-E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/>
              <a:t>1	37559,00	67036,68</a:t>
            </a:r>
          </a:p>
          <a:p>
            <a:r>
              <a:rPr lang="ru-RU" sz="900" dirty="0"/>
              <a:t>2	37560,78	67058,94</a:t>
            </a:r>
          </a:p>
          <a:p>
            <a:r>
              <a:rPr lang="ru-RU" sz="900" dirty="0"/>
              <a:t>3	37561,69	67058,79</a:t>
            </a:r>
          </a:p>
          <a:p>
            <a:r>
              <a:rPr lang="ru-RU" sz="900" dirty="0"/>
              <a:t>4	37607,99	67001,80</a:t>
            </a:r>
          </a:p>
          <a:p>
            <a:r>
              <a:rPr lang="ru-RU" sz="900" dirty="0"/>
              <a:t>5	37747,40	67051,52</a:t>
            </a:r>
          </a:p>
          <a:p>
            <a:r>
              <a:rPr lang="ru-RU" sz="900" dirty="0"/>
              <a:t>6	37747,10	67053,78</a:t>
            </a:r>
          </a:p>
          <a:p>
            <a:r>
              <a:rPr lang="ru-RU" sz="900" dirty="0"/>
              <a:t>7	37775,34	67076,62</a:t>
            </a:r>
          </a:p>
          <a:p>
            <a:r>
              <a:rPr lang="ru-RU" sz="900" dirty="0"/>
              <a:t>8	37810,60	67089,74</a:t>
            </a:r>
          </a:p>
          <a:p>
            <a:r>
              <a:rPr lang="ru-RU" sz="900" dirty="0" smtClean="0"/>
              <a:t>9</a:t>
            </a:r>
            <a:r>
              <a:rPr lang="ru-RU" sz="900" dirty="0"/>
              <a:t>	37810,64	67089,66</a:t>
            </a:r>
          </a:p>
          <a:p>
            <a:r>
              <a:rPr lang="ru-RU" sz="900" dirty="0" smtClean="0"/>
              <a:t>10</a:t>
            </a:r>
            <a:r>
              <a:rPr lang="ru-RU" sz="900" dirty="0"/>
              <a:t>	37824,29	67060,61</a:t>
            </a:r>
          </a:p>
          <a:p>
            <a:r>
              <a:rPr lang="ru-RU" sz="900" dirty="0" smtClean="0"/>
              <a:t>11</a:t>
            </a:r>
            <a:r>
              <a:rPr lang="ru-RU" sz="900" dirty="0"/>
              <a:t>	37823,41	67024,02</a:t>
            </a:r>
          </a:p>
          <a:p>
            <a:r>
              <a:rPr lang="ru-RU" sz="900" dirty="0" smtClean="0"/>
              <a:t>12</a:t>
            </a:r>
            <a:r>
              <a:rPr lang="ru-RU" sz="900" dirty="0"/>
              <a:t>	37823,56	67018,64</a:t>
            </a:r>
          </a:p>
          <a:p>
            <a:r>
              <a:rPr lang="ru-RU" sz="900" dirty="0" smtClean="0"/>
              <a:t>13</a:t>
            </a:r>
            <a:r>
              <a:rPr lang="ru-RU" sz="900" dirty="0"/>
              <a:t>	37823,87	67006,43</a:t>
            </a:r>
          </a:p>
          <a:p>
            <a:pPr marL="228600" indent="-228600">
              <a:buAutoNum type="arabicPlain" startAt="14"/>
            </a:pPr>
            <a:r>
              <a:rPr lang="ru-RU" sz="900" dirty="0" smtClean="0"/>
              <a:t>                           37827,58</a:t>
            </a:r>
            <a:r>
              <a:rPr lang="ru-RU" sz="900" dirty="0"/>
              <a:t>	66991,47</a:t>
            </a:r>
            <a:endParaRPr lang="ru-RU" sz="900" dirty="0" smtClean="0"/>
          </a:p>
          <a:p>
            <a:r>
              <a:rPr lang="ru-RU" sz="900" dirty="0" smtClean="0"/>
              <a:t>15</a:t>
            </a:r>
            <a:r>
              <a:rPr lang="ru-RU" sz="900" dirty="0"/>
              <a:t>	37908,59	66883,44</a:t>
            </a:r>
          </a:p>
          <a:p>
            <a:r>
              <a:rPr lang="ru-RU" sz="900" dirty="0" smtClean="0"/>
              <a:t>16</a:t>
            </a:r>
            <a:r>
              <a:rPr lang="ru-RU" sz="900" dirty="0"/>
              <a:t>	37895,50	66853,09</a:t>
            </a:r>
          </a:p>
          <a:p>
            <a:r>
              <a:rPr lang="ru-RU" sz="900" dirty="0" smtClean="0"/>
              <a:t>17</a:t>
            </a:r>
            <a:r>
              <a:rPr lang="ru-RU" sz="900" dirty="0"/>
              <a:t>	37871,59	66796,00</a:t>
            </a:r>
          </a:p>
          <a:p>
            <a:r>
              <a:rPr lang="ru-RU" sz="900" dirty="0" smtClean="0"/>
              <a:t>18</a:t>
            </a:r>
            <a:r>
              <a:rPr lang="ru-RU" sz="900" dirty="0"/>
              <a:t>	37849,59	66802,69</a:t>
            </a:r>
          </a:p>
          <a:p>
            <a:r>
              <a:rPr lang="ru-RU" sz="900" dirty="0" smtClean="0"/>
              <a:t>19                               </a:t>
            </a:r>
            <a:r>
              <a:rPr lang="ru-RU" sz="900" dirty="0"/>
              <a:t>37845,58	66757,55</a:t>
            </a:r>
          </a:p>
          <a:p>
            <a:r>
              <a:rPr lang="ru-RU" sz="900" dirty="0" smtClean="0"/>
              <a:t>20</a:t>
            </a:r>
            <a:r>
              <a:rPr lang="ru-RU" sz="900" dirty="0"/>
              <a:t>	37870,17	66765,29</a:t>
            </a:r>
          </a:p>
          <a:p>
            <a:r>
              <a:rPr lang="ru-RU" sz="900" dirty="0" smtClean="0"/>
              <a:t>21</a:t>
            </a:r>
            <a:r>
              <a:rPr lang="ru-RU" sz="900" dirty="0"/>
              <a:t>	37872,99	66753,49</a:t>
            </a:r>
          </a:p>
          <a:p>
            <a:r>
              <a:rPr lang="ru-RU" sz="900" dirty="0" smtClean="0"/>
              <a:t>22</a:t>
            </a:r>
            <a:r>
              <a:rPr lang="ru-RU" sz="900" dirty="0"/>
              <a:t>	37854,49	66748,50</a:t>
            </a:r>
          </a:p>
          <a:p>
            <a:r>
              <a:rPr lang="ru-RU" sz="900" dirty="0" smtClean="0"/>
              <a:t>23</a:t>
            </a:r>
            <a:r>
              <a:rPr lang="ru-RU" sz="900" dirty="0"/>
              <a:t>	37837,99	66747,00</a:t>
            </a:r>
          </a:p>
          <a:p>
            <a:r>
              <a:rPr lang="ru-RU" sz="900" dirty="0" smtClean="0"/>
              <a:t>24</a:t>
            </a:r>
            <a:r>
              <a:rPr lang="ru-RU" sz="900" dirty="0"/>
              <a:t>	37807,99	66740,00</a:t>
            </a:r>
          </a:p>
          <a:p>
            <a:r>
              <a:rPr lang="ru-RU" sz="900" dirty="0" smtClean="0"/>
              <a:t>25</a:t>
            </a:r>
            <a:r>
              <a:rPr lang="ru-RU" sz="900" dirty="0"/>
              <a:t>	37785,99	66730,00</a:t>
            </a:r>
          </a:p>
          <a:p>
            <a:r>
              <a:rPr lang="ru-RU" sz="900" dirty="0" smtClean="0"/>
              <a:t>26</a:t>
            </a:r>
            <a:r>
              <a:rPr lang="ru-RU" sz="900" dirty="0"/>
              <a:t>	37768,99	66714,51</a:t>
            </a:r>
          </a:p>
          <a:p>
            <a:r>
              <a:rPr lang="ru-RU" sz="900" dirty="0" smtClean="0"/>
              <a:t>27</a:t>
            </a:r>
            <a:r>
              <a:rPr lang="ru-RU" sz="900" dirty="0"/>
              <a:t>	37752,43	66677,88</a:t>
            </a:r>
          </a:p>
          <a:p>
            <a:r>
              <a:rPr lang="ru-RU" sz="900" dirty="0" smtClean="0"/>
              <a:t>28</a:t>
            </a:r>
            <a:r>
              <a:rPr lang="ru-RU" sz="900" dirty="0"/>
              <a:t>	37725,39	66651,89</a:t>
            </a:r>
          </a:p>
          <a:p>
            <a:r>
              <a:rPr lang="ru-RU" sz="900" dirty="0" smtClean="0"/>
              <a:t>29</a:t>
            </a:r>
            <a:r>
              <a:rPr lang="ru-RU" sz="900" dirty="0"/>
              <a:t>	37722,80	66644,63</a:t>
            </a:r>
          </a:p>
          <a:p>
            <a:r>
              <a:rPr lang="ru-RU" sz="900" dirty="0" smtClean="0"/>
              <a:t>30</a:t>
            </a:r>
            <a:r>
              <a:rPr lang="ru-RU" sz="900" dirty="0"/>
              <a:t>	37722,78	66643,65</a:t>
            </a:r>
          </a:p>
          <a:p>
            <a:endParaRPr lang="ru-RU" sz="900" dirty="0"/>
          </a:p>
          <a:p>
            <a:pPr marL="228600" indent="-228600">
              <a:buAutoNum type="arabicPlain" startAt="14"/>
            </a:pPr>
            <a:endParaRPr lang="ru-RU" sz="9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209924" y="1373742"/>
            <a:ext cx="2615133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s-E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s-E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/>
              <a:t>31	37720,83	66642,68</a:t>
            </a:r>
          </a:p>
          <a:p>
            <a:r>
              <a:rPr lang="ru-RU" sz="900" dirty="0"/>
              <a:t>32	37721,20	66662,94</a:t>
            </a:r>
          </a:p>
          <a:p>
            <a:r>
              <a:rPr lang="ru-RU" sz="900" dirty="0"/>
              <a:t>33	37735,09	66700,08</a:t>
            </a:r>
            <a:endParaRPr lang="ru-RU" sz="900" dirty="0" smtClean="0"/>
          </a:p>
          <a:p>
            <a:r>
              <a:rPr lang="ru-RU" sz="900" dirty="0" smtClean="0"/>
              <a:t>34	37701,89	</a:t>
            </a:r>
            <a:r>
              <a:rPr lang="ru-RU" sz="900" dirty="0"/>
              <a:t>66733,39</a:t>
            </a:r>
            <a:endParaRPr lang="ru-RU" sz="900" dirty="0" smtClean="0"/>
          </a:p>
          <a:p>
            <a:r>
              <a:rPr lang="ru-RU" sz="900" dirty="0" smtClean="0"/>
              <a:t>35</a:t>
            </a:r>
            <a:r>
              <a:rPr lang="ru-RU" sz="900" dirty="0"/>
              <a:t>	37726,19	66754,09</a:t>
            </a:r>
          </a:p>
          <a:p>
            <a:r>
              <a:rPr lang="ru-RU" sz="900" dirty="0" smtClean="0"/>
              <a:t>36</a:t>
            </a:r>
            <a:r>
              <a:rPr lang="ru-RU" sz="900" dirty="0"/>
              <a:t>	37734,96	66761,56</a:t>
            </a:r>
          </a:p>
          <a:p>
            <a:r>
              <a:rPr lang="ru-RU" sz="900" dirty="0" smtClean="0"/>
              <a:t>37</a:t>
            </a:r>
            <a:r>
              <a:rPr lang="ru-RU" sz="900" dirty="0"/>
              <a:t>	37743,43	66771,59</a:t>
            </a:r>
          </a:p>
          <a:p>
            <a:r>
              <a:rPr lang="ru-RU" sz="900" dirty="0" smtClean="0"/>
              <a:t>38</a:t>
            </a:r>
            <a:r>
              <a:rPr lang="ru-RU" sz="900" dirty="0"/>
              <a:t>	37744,24	66782,71</a:t>
            </a:r>
          </a:p>
          <a:p>
            <a:r>
              <a:rPr lang="ru-RU" sz="900" dirty="0" smtClean="0"/>
              <a:t>39</a:t>
            </a:r>
            <a:r>
              <a:rPr lang="ru-RU" sz="900" dirty="0"/>
              <a:t>	37738,52	66787,59</a:t>
            </a:r>
          </a:p>
          <a:p>
            <a:r>
              <a:rPr lang="ru-RU" sz="900" dirty="0" smtClean="0"/>
              <a:t>40</a:t>
            </a:r>
            <a:r>
              <a:rPr lang="ru-RU" sz="900" dirty="0"/>
              <a:t>	37726,43	66803,81</a:t>
            </a:r>
          </a:p>
          <a:p>
            <a:r>
              <a:rPr lang="ru-RU" sz="900" dirty="0" smtClean="0"/>
              <a:t>41</a:t>
            </a:r>
            <a:r>
              <a:rPr lang="ru-RU" sz="900" dirty="0"/>
              <a:t>	37720,98	66800,70</a:t>
            </a:r>
          </a:p>
          <a:p>
            <a:r>
              <a:rPr lang="ru-RU" sz="900" dirty="0" smtClean="0"/>
              <a:t>42</a:t>
            </a:r>
            <a:r>
              <a:rPr lang="ru-RU" sz="900" dirty="0"/>
              <a:t>	37689,17	66795,40</a:t>
            </a:r>
          </a:p>
          <a:p>
            <a:r>
              <a:rPr lang="ru-RU" sz="900" dirty="0" smtClean="0"/>
              <a:t>43</a:t>
            </a:r>
            <a:r>
              <a:rPr lang="ru-RU" sz="900" dirty="0"/>
              <a:t>	37689,10	66795,39</a:t>
            </a:r>
          </a:p>
          <a:p>
            <a:r>
              <a:rPr lang="ru-RU" sz="900" dirty="0" smtClean="0"/>
              <a:t>44</a:t>
            </a:r>
            <a:r>
              <a:rPr lang="ru-RU" sz="900" dirty="0"/>
              <a:t>	37661,29	66797,00</a:t>
            </a:r>
          </a:p>
          <a:p>
            <a:r>
              <a:rPr lang="ru-RU" sz="900" dirty="0" smtClean="0"/>
              <a:t>45</a:t>
            </a:r>
            <a:r>
              <a:rPr lang="ru-RU" sz="900" dirty="0"/>
              <a:t>	37661,29	66797,00</a:t>
            </a:r>
          </a:p>
          <a:p>
            <a:r>
              <a:rPr lang="ru-RU" sz="900" dirty="0" smtClean="0"/>
              <a:t>46</a:t>
            </a:r>
            <a:r>
              <a:rPr lang="ru-RU" sz="900" dirty="0"/>
              <a:t>	37654,65	66792,72</a:t>
            </a:r>
          </a:p>
          <a:p>
            <a:r>
              <a:rPr lang="ru-RU" sz="900" dirty="0" smtClean="0"/>
              <a:t>47</a:t>
            </a:r>
            <a:r>
              <a:rPr lang="ru-RU" sz="900" dirty="0"/>
              <a:t>	37652,38	66793,47</a:t>
            </a:r>
            <a:endParaRPr lang="ru-RU" sz="900" dirty="0" smtClean="0"/>
          </a:p>
          <a:p>
            <a:r>
              <a:rPr lang="ru-RU" sz="900" dirty="0" smtClean="0"/>
              <a:t>48                               37628,53	</a:t>
            </a:r>
            <a:r>
              <a:rPr lang="ru-RU" sz="900" dirty="0"/>
              <a:t>66801,19</a:t>
            </a:r>
            <a:endParaRPr lang="ru-RU" sz="900" dirty="0" smtClean="0"/>
          </a:p>
          <a:p>
            <a:r>
              <a:rPr lang="ru-RU" sz="900" dirty="0" smtClean="0"/>
              <a:t>49</a:t>
            </a:r>
            <a:r>
              <a:rPr lang="ru-RU" sz="900" dirty="0"/>
              <a:t>	37614,70	66811,13</a:t>
            </a:r>
          </a:p>
          <a:p>
            <a:r>
              <a:rPr lang="ru-RU" sz="900" dirty="0" smtClean="0"/>
              <a:t>50</a:t>
            </a:r>
            <a:r>
              <a:rPr lang="ru-RU" sz="900" dirty="0"/>
              <a:t>	37603,31	66822,65</a:t>
            </a:r>
          </a:p>
          <a:p>
            <a:r>
              <a:rPr lang="ru-RU" sz="900" dirty="0" smtClean="0"/>
              <a:t>51</a:t>
            </a:r>
            <a:r>
              <a:rPr lang="ru-RU" sz="900" dirty="0"/>
              <a:t>	37586,20	66847,37</a:t>
            </a:r>
          </a:p>
          <a:p>
            <a:r>
              <a:rPr lang="ru-RU" sz="900" dirty="0" smtClean="0"/>
              <a:t>52</a:t>
            </a:r>
            <a:r>
              <a:rPr lang="ru-RU" sz="900" dirty="0"/>
              <a:t>	37577,54	66895,91</a:t>
            </a:r>
          </a:p>
          <a:p>
            <a:r>
              <a:rPr lang="ru-RU" sz="900" dirty="0" smtClean="0"/>
              <a:t>53                               37563,40</a:t>
            </a:r>
            <a:r>
              <a:rPr lang="ru-RU" sz="900" dirty="0"/>
              <a:t>	66942,11</a:t>
            </a:r>
          </a:p>
          <a:p>
            <a:r>
              <a:rPr lang="ru-RU" sz="900" dirty="0" smtClean="0"/>
              <a:t>54</a:t>
            </a:r>
            <a:r>
              <a:rPr lang="ru-RU" sz="900" dirty="0"/>
              <a:t>	37560,88	66960,07</a:t>
            </a:r>
          </a:p>
          <a:p>
            <a:r>
              <a:rPr lang="ru-RU" sz="900" dirty="0" smtClean="0"/>
              <a:t>55</a:t>
            </a:r>
            <a:r>
              <a:rPr lang="ru-RU" sz="900" dirty="0"/>
              <a:t>	37563,10	66967,54</a:t>
            </a:r>
          </a:p>
          <a:p>
            <a:r>
              <a:rPr lang="ru-RU" sz="900" dirty="0" smtClean="0"/>
              <a:t>56</a:t>
            </a:r>
            <a:r>
              <a:rPr lang="ru-RU" sz="900" dirty="0"/>
              <a:t>	37571,72	66982,16</a:t>
            </a:r>
          </a:p>
          <a:p>
            <a:r>
              <a:rPr lang="ru-RU" sz="900" dirty="0" smtClean="0"/>
              <a:t>57</a:t>
            </a:r>
            <a:r>
              <a:rPr lang="ru-RU" sz="900" dirty="0"/>
              <a:t>	37578,93	67015,76</a:t>
            </a:r>
          </a:p>
          <a:p>
            <a:r>
              <a:rPr lang="ru-RU" sz="900" dirty="0" smtClean="0"/>
              <a:t>58</a:t>
            </a:r>
            <a:r>
              <a:rPr lang="ru-RU" sz="900" dirty="0"/>
              <a:t>	37571,72	67026,25</a:t>
            </a:r>
          </a:p>
          <a:p>
            <a:r>
              <a:rPr lang="ru-RU" sz="900" dirty="0" smtClean="0"/>
              <a:t>59</a:t>
            </a:r>
            <a:r>
              <a:rPr lang="ru-RU" sz="900" dirty="0"/>
              <a:t>	37560,58	67036,13</a:t>
            </a:r>
          </a:p>
          <a:p>
            <a:r>
              <a:rPr lang="ru-RU" sz="900" dirty="0"/>
              <a:t>1	37559,00	67036,68</a:t>
            </a:r>
          </a:p>
          <a:p>
            <a:endParaRPr lang="ru-RU" sz="900" dirty="0"/>
          </a:p>
          <a:p>
            <a:pPr marL="228600" indent="-228600">
              <a:buAutoNum type="arabicPlain" startAt="14"/>
            </a:pPr>
            <a:endParaRPr lang="ru-RU" sz="9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8C723D-645F-44D5-BA24-EF57824C5AC0}"/>
              </a:ext>
            </a:extLst>
          </p:cNvPr>
          <p:cNvSpPr txBox="1"/>
          <p:nvPr/>
        </p:nvSpPr>
        <p:spPr>
          <a:xfrm>
            <a:off x="0" y="5903893"/>
            <a:ext cx="1219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8C723D-645F-44D5-BA24-EF57824C5AC0}"/>
              </a:ext>
            </a:extLst>
          </p:cNvPr>
          <p:cNvSpPr txBox="1"/>
          <p:nvPr/>
        </p:nvSpPr>
        <p:spPr>
          <a:xfrm>
            <a:off x="9833916" y="5372100"/>
            <a:ext cx="1163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LitvinecES\Desktop\МАКЕТЫ\Сделаны\шшшлшшг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3219"/>
            <a:ext cx="4698556" cy="538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967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15456</TotalTime>
  <Words>77</Words>
  <Application>Microsoft Office PowerPoint</Application>
  <PresentationFormat>Широкоэкранный</PresentationFormat>
  <Paragraphs>69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MicroLana</dc:creator>
  <cp:lastModifiedBy>Салтыкова Елена Петровна</cp:lastModifiedBy>
  <cp:revision>73</cp:revision>
  <cp:lastPrinted>2022-05-26T08:40:15Z</cp:lastPrinted>
  <dcterms:created xsi:type="dcterms:W3CDTF">2020-12-09T13:46:43Z</dcterms:created>
  <dcterms:modified xsi:type="dcterms:W3CDTF">2022-07-14T09:40:26Z</dcterms:modified>
</cp:coreProperties>
</file>