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77" r:id="rId4"/>
    <p:sldId id="264" r:id="rId5"/>
    <p:sldId id="281" r:id="rId6"/>
    <p:sldId id="275" r:id="rId7"/>
    <p:sldId id="276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5DF2-CD21-4B50-AE2C-CDA84809189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5D27-1249-4BC4-9156-ADEEEF882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1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 Сочи,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Хостинский</a:t>
            </a:r>
            <a:r>
              <a:rPr lang="ru-RU" baseline="0" dirty="0" smtClean="0"/>
              <a:t> район, ул. </a:t>
            </a:r>
            <a:r>
              <a:rPr lang="ru-RU" baseline="0" dirty="0" err="1" smtClean="0"/>
              <a:t>Чекменева</a:t>
            </a:r>
            <a:r>
              <a:rPr lang="ru-RU" baseline="0" dirty="0" smtClean="0"/>
              <a:t>, 32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5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27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6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A5D27-1249-4BC4-9156-ADEEEF882EA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5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65CA-04AE-4318-BDF2-2F6757ACB365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C1BA-F23D-4808-BC7D-6040D6470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7" y="642919"/>
            <a:ext cx="7672414" cy="542928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sz="1800" dirty="0"/>
              <a:t>г. Сочи, </a:t>
            </a:r>
            <a:r>
              <a:rPr lang="ru-RU" sz="1800" dirty="0" err="1"/>
              <a:t>Лазаревский</a:t>
            </a:r>
            <a:r>
              <a:rPr lang="ru-RU" sz="1800" dirty="0"/>
              <a:t> райо</a:t>
            </a:r>
            <a:r>
              <a:rPr lang="ru-RU" dirty="0"/>
              <a:t>н, </a:t>
            </a:r>
            <a:r>
              <a:rPr lang="ru-RU" sz="1800" dirty="0"/>
              <a:t>ул. Партизанская, </a:t>
            </a:r>
            <a:r>
              <a:rPr lang="ru-RU" sz="1800" dirty="0" smtClean="0"/>
              <a:t>10</a:t>
            </a:r>
            <a:br>
              <a:rPr lang="ru-RU" sz="1800" dirty="0" smtClean="0"/>
            </a:br>
            <a:endParaRPr lang="ru-RU" sz="18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не произведена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5576"/>
            <a:ext cx="4113882" cy="5836850"/>
          </a:xfrm>
        </p:spPr>
      </p:pic>
    </p:spTree>
    <p:extLst>
      <p:ext uri="{BB962C8B-B14F-4D97-AF65-F5344CB8AC3E}">
        <p14:creationId xmlns:p14="http://schemas.microsoft.com/office/powerpoint/2010/main" val="3673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/>
              <a:t>г. Сочи, </a:t>
            </a:r>
            <a:r>
              <a:rPr lang="ru-RU" sz="1800" dirty="0" err="1"/>
              <a:t>Лазаревский</a:t>
            </a:r>
            <a:r>
              <a:rPr lang="ru-RU" sz="1800" dirty="0"/>
              <a:t> район, ул. Партизанская, </a:t>
            </a:r>
            <a:r>
              <a:rPr lang="ru-RU" sz="1800" dirty="0" smtClean="0"/>
              <a:t>10</a:t>
            </a:r>
            <a:br>
              <a:rPr lang="ru-RU" sz="1800" dirty="0" smtClean="0"/>
            </a:br>
            <a:endParaRPr lang="ru-RU" sz="18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33,5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оценка не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9313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22065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Партизанская, </a:t>
            </a:r>
            <a:r>
              <a:rPr lang="ru-RU" sz="1600" dirty="0" smtClean="0"/>
              <a:t>18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70,3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510 461 руб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9313"/>
            <a:ext cx="3436392" cy="5853113"/>
          </a:xfrm>
        </p:spPr>
      </p:pic>
    </p:spTree>
    <p:extLst>
      <p:ext uri="{BB962C8B-B14F-4D97-AF65-F5344CB8AC3E}">
        <p14:creationId xmlns:p14="http://schemas.microsoft.com/office/powerpoint/2010/main" val="11594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err="1"/>
              <a:t>Лазаревский</a:t>
            </a:r>
            <a:r>
              <a:rPr lang="ru-RU" sz="1600" dirty="0"/>
              <a:t> 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Партизанская, </a:t>
            </a:r>
            <a:r>
              <a:rPr lang="ru-RU" sz="1600" dirty="0" smtClean="0"/>
              <a:t>18</a:t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70,3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510 461 руб.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10" y="3343082"/>
            <a:ext cx="4464496" cy="281325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10" y="285047"/>
            <a:ext cx="4464496" cy="29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dirty="0"/>
              <a:t>г. Сочи, </a:t>
            </a:r>
            <a:r>
              <a:rPr lang="ru-RU" sz="1600" dirty="0" smtClean="0"/>
              <a:t>Адлерский </a:t>
            </a:r>
            <a:r>
              <a:rPr lang="ru-RU" sz="1600" dirty="0"/>
              <a:t>район,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ул</a:t>
            </a:r>
            <a:r>
              <a:rPr lang="ru-RU" sz="1600" dirty="0"/>
              <a:t>. </a:t>
            </a:r>
            <a:r>
              <a:rPr lang="ru-RU" sz="1600" dirty="0" smtClean="0"/>
              <a:t>Голубые Дали, </a:t>
            </a:r>
            <a:r>
              <a:rPr lang="ru-RU" sz="1600" dirty="0"/>
              <a:t>5</a:t>
            </a:r>
            <a:r>
              <a:rPr lang="ru-RU" sz="1600" dirty="0" smtClean="0"/>
              <a:t>8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219" y="146527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88 667 руб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3223"/>
            <a:ext cx="3897858" cy="5853113"/>
          </a:xfrm>
        </p:spPr>
      </p:pic>
    </p:spTree>
    <p:extLst>
      <p:ext uri="{BB962C8B-B14F-4D97-AF65-F5344CB8AC3E}">
        <p14:creationId xmlns:p14="http://schemas.microsoft.com/office/powerpoint/2010/main" val="32852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888" y="2564904"/>
            <a:ext cx="5335454" cy="3405346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Официальный сайт Российской Федерации для размещения информации о проведении торгов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692696"/>
            <a:ext cx="54006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73051"/>
            <a:ext cx="2890665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48681"/>
            <a:ext cx="6347047" cy="55774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ОТВЕТСТВЕННЫХ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Карташов Руслан Викторович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приватизации и аренды муниципального имущества департамента имущественных отношений администрации муниципального образования городской округ город-курорт Сочи Краснодарского края</a:t>
            </a:r>
          </a:p>
          <a:p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телефона: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8(862)448-04-68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почты: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KartashovRV@sochiadm.ru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93814"/>
            <a:ext cx="3466728" cy="941286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Сочи, Центральный район,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Чебрикова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ПРЕЗЕНТАЦИЯ\г. Сочи, ул. Чебрикова, 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37702" y="493815"/>
            <a:ext cx="3786447" cy="5632349"/>
          </a:xfrm>
        </p:spPr>
      </p:pic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</a:t>
            </a:r>
          </a:p>
          <a:p>
            <a:pPr algn="just">
              <a:lnSpc>
                <a:spcPct val="90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184,6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торговое, бытовые услуги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дом,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1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042 616 руб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44" y="274638"/>
            <a:ext cx="7423174" cy="114300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Сочи, Центральный район, ул.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Чебрикова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40</a:t>
            </a:r>
            <a:endParaRPr lang="ru-RU" sz="2000" b="1" dirty="0"/>
          </a:p>
        </p:txBody>
      </p:sp>
      <p:pic>
        <p:nvPicPr>
          <p:cNvPr id="5" name="Picture 3" descr="C:\ПРЕЗЕНТАЦИЯ\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9044" y="1600200"/>
            <a:ext cx="3274912" cy="4525963"/>
          </a:xfrm>
        </p:spPr>
      </p:pic>
      <p:pic>
        <p:nvPicPr>
          <p:cNvPr id="9" name="Picture 3" descr="C:\ПРЕЗЕНТАЦИЯ\Ворошиловская,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4562" y="1600201"/>
            <a:ext cx="3225878" cy="4525963"/>
          </a:xfrm>
        </p:spPr>
      </p:pic>
    </p:spTree>
    <p:extLst>
      <p:ext uri="{BB962C8B-B14F-4D97-AF65-F5344CB8AC3E}">
        <p14:creationId xmlns:p14="http://schemas.microsoft.com/office/powerpoint/2010/main" val="21369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Сочи,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ул. Родниковая,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Picture 2" descr="C:\ПРЕЗЕНТАЦИЯ\г. Сочи, ул. Родниковая, 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7627" b="17998"/>
          <a:stretch/>
        </p:blipFill>
        <p:spPr>
          <a:xfrm>
            <a:off x="3779913" y="273051"/>
            <a:ext cx="5058928" cy="2867918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946228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50,5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393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562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руб.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2" name="Picture 2" descr="C:\ПРЕЗЕНТАЦИЯ\32(1)1.jpg"/>
          <p:cNvPicPr>
            <a:picLocks noChangeAspect="1" noChangeArrowheads="1"/>
          </p:cNvPicPr>
          <p:nvPr/>
        </p:nvPicPr>
        <p:blipFill rotWithShape="1">
          <a:blip r:embed="rId4" cstate="print"/>
          <a:srcRect l="12500" r="4839" b="29420"/>
          <a:stretch/>
        </p:blipFill>
        <p:spPr>
          <a:xfrm>
            <a:off x="3779913" y="3284985"/>
            <a:ext cx="5058928" cy="319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Сочи, Центральный район, пер. Донской, 20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1099"/>
            <a:ext cx="4824536" cy="287535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административное, торговое, бытовые услуги, 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дом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Сборный железобетон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477 330 руб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429001"/>
            <a:ext cx="482453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6447" y="273050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Сочи,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Хостинский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район, ул.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Чекменева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32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io7\Desktop\Чекменева, 32\20210616_1224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3"/>
            <a:ext cx="3408914" cy="564949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6447" y="1435100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складское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907 100 руб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 smtClean="0"/>
              <a:t>г. </a:t>
            </a:r>
            <a:r>
              <a:rPr lang="ru-RU" dirty="0"/>
              <a:t>Сочи, </a:t>
            </a:r>
            <a:r>
              <a:rPr lang="ru-RU" dirty="0" err="1"/>
              <a:t>Хостинский</a:t>
            </a:r>
            <a:r>
              <a:rPr lang="ru-RU" dirty="0"/>
              <a:t> район, ул. </a:t>
            </a:r>
            <a:r>
              <a:rPr lang="ru-RU" dirty="0" err="1"/>
              <a:t>Чекменева</a:t>
            </a:r>
            <a:r>
              <a:rPr lang="ru-RU" dirty="0"/>
              <a:t>, 34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dio7\Desktop\Чекменева, 34\20210616_122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5" y="420928"/>
            <a:ext cx="3339939" cy="572149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133,4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отдельный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складское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904 400 руб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цоколь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торговое, бытовые услуги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625 730 руб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3050"/>
            <a:ext cx="4176464" cy="5853113"/>
          </a:xfrm>
        </p:spPr>
      </p:pic>
    </p:spTree>
    <p:extLst>
      <p:ext uri="{BB962C8B-B14F-4D97-AF65-F5344CB8AC3E}">
        <p14:creationId xmlns:p14="http://schemas.microsoft.com/office/powerpoint/2010/main" val="2065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219" y="289313"/>
            <a:ext cx="3008313" cy="1162050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dirty="0"/>
              <a:t>г. Сочи, Центральный район, ул. Гагарина, </a:t>
            </a:r>
            <a:r>
              <a:rPr lang="ru-RU" dirty="0" smtClean="0"/>
              <a:t>4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8455" y="1451363"/>
            <a:ext cx="3008313" cy="4691063"/>
          </a:xfrm>
          <a:ln w="571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Аренда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72,8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кв.м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Этаж: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подвал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подъезда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Назначение: административное, торговое, бытовые услуги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Здание: многоквартирный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 (минимальная) цена договора (размер годовой арендной платы): 625 730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9572"/>
            <a:ext cx="4264074" cy="27642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2316"/>
            <a:ext cx="42484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388</Words>
  <Application>Microsoft Office PowerPoint</Application>
  <PresentationFormat>Экран (4:3)</PresentationFormat>
  <Paragraphs>173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Объекты, включенные в перечень для предоставления во владение и (или) пользование на долгосрочной основе субъектам малого и среднего предпринимательства</vt:lpstr>
      <vt:lpstr>г. Сочи, Центральный район, ул. Чебрикова, 40</vt:lpstr>
      <vt:lpstr>г. Сочи, Центральный район, ул. Чебрикова, 40</vt:lpstr>
      <vt:lpstr> г. Сочи, Лазаревский район, ул. Родниковая, 23 </vt:lpstr>
      <vt:lpstr>г. Сочи, Центральный район, пер. Донской, 20 </vt:lpstr>
      <vt:lpstr>г. Сочи, Хостинский район, ул. Чекменева, 32 </vt:lpstr>
      <vt:lpstr>г. Сочи, Хостинский район, ул. Чекменева, 34 </vt:lpstr>
      <vt:lpstr>г. Сочи, Центральный район, ул. Гагарина, 4 </vt:lpstr>
      <vt:lpstr>г. Сочи, Центральный район, ул. Гагарина, 4 </vt:lpstr>
      <vt:lpstr>г. Сочи, Лазаревский район, ул. Партизанская, 10 </vt:lpstr>
      <vt:lpstr>г. Сочи, Лазаревский район, ул. Партизанская, 10 </vt:lpstr>
      <vt:lpstr>г. Сочи, Лазаревский район,  ул. Партизанская, 18 </vt:lpstr>
      <vt:lpstr>г. Сочи, Лазаревский район,  ул. Партизанская, 18 </vt:lpstr>
      <vt:lpstr>г. Сочи, Адлерский район,  ул. Голубые Дали, 58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привлекательные объекты, для предоставления во владение и (или) пользование на долгосрочной основе субъектам малого и среднего предпринимательства и организациям</dc:title>
  <dc:creator>kab-8-9</dc:creator>
  <cp:lastModifiedBy>Молдабекова Надежда Александровна</cp:lastModifiedBy>
  <cp:revision>62</cp:revision>
  <dcterms:created xsi:type="dcterms:W3CDTF">2020-11-02T07:12:20Z</dcterms:created>
  <dcterms:modified xsi:type="dcterms:W3CDTF">2021-12-20T11:39:26Z</dcterms:modified>
</cp:coreProperties>
</file>