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6" autoAdjust="0"/>
  </p:normalViewPr>
  <p:slideViewPr>
    <p:cSldViewPr snapToGrid="0">
      <p:cViewPr>
        <p:scale>
          <a:sx n="75" d="100"/>
          <a:sy n="75" d="100"/>
        </p:scale>
        <p:origin x="-1962" y="-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0A0BAE-D057-4F0A-98FE-BC086F76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5222BF5-98D6-4B1F-A6C3-5A2E7DCC6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6BBA627-FBCA-4732-819B-EBC9BD9F3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1A461BE-0A68-4E7D-A5C2-34B40F662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A27DCDF-4023-40ED-913D-7666A798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317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CC266B-AC09-4134-A0A9-748165F0C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92F203A-C600-44D6-8663-0FD646E67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4BE912A-24D0-495E-8F8E-271277AF7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5DE83C6-AF0A-4A5B-95AA-D7298651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ECDEDAD-D6D9-4A47-B044-CE9EF8BFA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1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9897E63-B5B9-453C-8368-064BA00B7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5E84ED3-86A1-4835-96D8-9E16D53B7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4F930A-DE1B-4876-8D53-A07E591C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2CC810B-6857-4CD0-9C07-ED4D7805E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56871A0-310C-4A51-9B80-FB0BC09C2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92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EF9782-5E32-4A49-90C6-39F9C7301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A451105-656F-4DBC-BF42-735F307A5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94CBB1D-B7FF-48BA-8412-2FD5E752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238546-1F62-4869-836E-174DEC77C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DC9100B-153A-449E-80B2-9F431DBD6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78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2CCA7DD-F68C-46CF-8825-495ECBA0C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3748211-636F-43CB-B4F3-C787C0165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8D11BF-0A9A-4F57-9ACA-4059EA52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F600FA-A735-422A-9899-37E66B5B4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8AC17A-57FC-4791-9C42-D4BAAC868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559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5EAD20-C423-4974-88E5-BBA9355A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117709B-F3AA-41D5-926A-0B1CD4F22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63EAD62-4774-41AC-BCEE-51BA3B13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D34111-3326-4307-8EA1-F1C19EBFC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9CF5C55-8402-449E-9DD9-281BAE006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52272CD-AE15-412E-AAA3-B81BD1D6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14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28860FB-B3BB-43EF-9418-F34AD4EC7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7741E35-7CD6-49EB-8095-954C2BE5A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0886238-4AF5-4A2F-A832-BB9EB7674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14E0092-DC88-4E46-9709-D27022255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0F8C01D-BD7F-4959-A38A-B7ABA434A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257880E-7708-4A2B-846B-8757DA4A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EC11F6AF-0C07-4AAA-B143-1793CB39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0DBCDBA-DFEC-4847-9013-371F9992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15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F093EEB-3ABA-40AD-AD4A-A7C2FF01A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24AA7B0-5BC7-4019-B6BF-4DF53BE59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E4021EE-7DED-4028-8CCC-C32A5BCC4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3B2B7A0-306A-4B18-89A2-67955B36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5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62FDFBE-89FE-46D9-9B01-9D7E5630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74ABF8CB-CD3B-41F6-83CB-D543FB49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52DAB56F-E154-4ADA-9FEF-2C021F35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848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0FA5C6-5868-468E-8578-E667D791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F1AE7C1-7E33-4704-B739-2EB16E5B1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63948EB-1655-4307-A8E4-706C947B1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5386290-F5E7-4404-A3B0-5080D0A79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F0BFF54-0A6B-474F-AA95-EDA7F0759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ED0C2D9-4B23-4F0B-ABAA-DA36A097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9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2C99EB-9D06-48BF-BEF7-A4A33442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707E958-3B79-4F19-B301-AE1C9C1FE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A2001B5-F426-4F30-BD15-AB51E2CBC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696FC7-FAD6-47F5-ACA3-41E120B76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FEBE208-D6E7-483C-AC96-172FCB97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AEDB5F1-7C94-4029-A503-0D217A9A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61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9359CB7-9DD6-4E51-A1C2-7993BA22B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A39A5E1-0F82-41F6-84B3-98C2F4C83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AE5143C-6902-4069-B36F-A60C02993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8A75B-E450-4536-AD01-916A01C12857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E9BAE3-94E7-4548-90A1-5BA414088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7EE911-F3EF-48FB-ABD4-F4FC0B682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140E8-5F90-4765-B6D0-D76168FB2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2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6146B9D3-3042-48AC-9C4A-371DED7994CE}"/>
              </a:ext>
            </a:extLst>
          </p:cNvPr>
          <p:cNvSpPr txBox="1"/>
          <p:nvPr/>
        </p:nvSpPr>
        <p:spPr>
          <a:xfrm>
            <a:off x="328758" y="158666"/>
            <a:ext cx="7750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карты градостроительного зонирования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города-курорта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C4E30D41-50FB-422E-932F-69B83746CE4D}"/>
              </a:ext>
            </a:extLst>
          </p:cNvPr>
          <p:cNvSpPr txBox="1"/>
          <p:nvPr/>
        </p:nvSpPr>
        <p:spPr>
          <a:xfrm>
            <a:off x="10007600" y="995"/>
            <a:ext cx="2184400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2 к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решению Городского Собрания Сочи муниципального образования городской округ </a:t>
            </a:r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город-курорт </a:t>
            </a:r>
          </a:p>
          <a:p>
            <a:r>
              <a:rPr lang="ru-RU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  Краснодарского </a:t>
            </a:r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</a:t>
            </a:r>
          </a:p>
          <a:p>
            <a:r>
              <a:rPr lang="ru-RU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____________№_______________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C28AE292-EA62-4E79-8224-827381F8D6B2}"/>
              </a:ext>
            </a:extLst>
          </p:cNvPr>
          <p:cNvSpPr txBox="1"/>
          <p:nvPr/>
        </p:nvSpPr>
        <p:spPr>
          <a:xfrm>
            <a:off x="9802029" y="1242939"/>
            <a:ext cx="23899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1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375504" y="1997354"/>
            <a:ext cx="349279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Каталог координат границы территориальной зоны  ОЦ-1.1</a:t>
            </a: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	X	Y</a:t>
            </a: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ru-RU" sz="1000" dirty="0"/>
              <a:t>42342,1344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58799,1334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  <a:r>
              <a:rPr lang="ru-RU" sz="1000" dirty="0"/>
              <a:t>42295,4060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58848,6284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</a:t>
            </a:r>
            <a:r>
              <a:rPr lang="ru-RU" sz="1000" dirty="0"/>
              <a:t>42291,5540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58875,8157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	</a:t>
            </a:r>
            <a:r>
              <a:rPr lang="ru-RU" sz="1000" dirty="0"/>
              <a:t>42311,2955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58895,4086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	</a:t>
            </a:r>
            <a:r>
              <a:rPr lang="ru-RU" sz="1000" dirty="0"/>
              <a:t>42313,2987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58893,4304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	</a:t>
            </a:r>
            <a:r>
              <a:rPr lang="ru-RU" sz="1000" dirty="0"/>
              <a:t>42392,7279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58969,4204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	</a:t>
            </a:r>
            <a:r>
              <a:rPr lang="ru-RU" sz="1000" dirty="0"/>
              <a:t>42453,5290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58908,1872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	</a:t>
            </a:r>
            <a:r>
              <a:rPr lang="ru-RU" sz="1000" dirty="0"/>
              <a:t>42439,7438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58886,2917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	</a:t>
            </a:r>
            <a:r>
              <a:rPr lang="ru-RU" sz="1000" dirty="0"/>
              <a:t>42392,3349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58839,3836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	</a:t>
            </a:r>
            <a:r>
              <a:rPr lang="ru-RU" sz="1000" dirty="0"/>
              <a:t>42387,9634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58843,5487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42342,1344</a:t>
            </a:r>
            <a:r>
              <a:rPr lang="es-E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000" dirty="0"/>
              <a:t>58799,1334</a:t>
            </a:r>
            <a:endParaRPr lang="es-E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LitvinecES\Desktop\МАКЕТЫ\Безымянный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64" y="693492"/>
            <a:ext cx="7810500" cy="527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9677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33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MicroLana</dc:creator>
  <cp:lastModifiedBy>Литвинец Екатерина Сергеевна</cp:lastModifiedBy>
  <cp:revision>37</cp:revision>
  <cp:lastPrinted>2021-09-03T08:48:47Z</cp:lastPrinted>
  <dcterms:created xsi:type="dcterms:W3CDTF">2020-12-09T13:46:43Z</dcterms:created>
  <dcterms:modified xsi:type="dcterms:W3CDTF">2021-09-24T07:08:35Z</dcterms:modified>
</cp:coreProperties>
</file>