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64" autoAdjust="0"/>
  </p:normalViewPr>
  <p:slideViewPr>
    <p:cSldViewPr snapToGrid="0">
      <p:cViewPr varScale="1">
        <p:scale>
          <a:sx n="110" d="100"/>
          <a:sy n="110" d="100"/>
        </p:scale>
        <p:origin x="-60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3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8FCC6287-6626-41EF-9192-7758EFDAD617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1226"/>
            <a:ext cx="5446712" cy="4473575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2450"/>
            <a:ext cx="2951163" cy="496888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5C2E0F8E-E0E4-4582-A4DE-970AF4846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814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E0F8E-E0E4-4582-A4DE-970AF484683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267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0A0BAE-D057-4F0A-98FE-BC086F76B6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5222BF5-98D6-4B1F-A6C3-5A2E7DCC61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6BBA627-FBCA-4732-819B-EBC9BD9F3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A75B-E450-4536-AD01-916A01C12857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1A461BE-0A68-4E7D-A5C2-34B40F662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A27DCDF-4023-40ED-913D-7666A7987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140E8-5F90-4765-B6D0-D76168FB2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317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CC266B-AC09-4134-A0A9-748165F0C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92F203A-C600-44D6-8663-0FD646E676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4BE912A-24D0-495E-8F8E-271277AF7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A75B-E450-4536-AD01-916A01C12857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5DE83C6-AF0A-4A5B-95AA-D72986519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ECDEDAD-D6D9-4A47-B044-CE9EF8BFA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140E8-5F90-4765-B6D0-D76168FB2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13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9897E63-B5B9-453C-8368-064BA00B70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5E84ED3-86A1-4835-96D8-9E16D53B7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14F930A-DE1B-4876-8D53-A07E591C9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A75B-E450-4536-AD01-916A01C12857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2CC810B-6857-4CD0-9C07-ED4D7805E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56871A0-310C-4A51-9B80-FB0BC09C2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140E8-5F90-4765-B6D0-D76168FB2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925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EF9782-5E32-4A49-90C6-39F9C7301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A451105-656F-4DBC-BF42-735F307A5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94CBB1D-B7FF-48BA-8412-2FD5E7525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A75B-E450-4536-AD01-916A01C12857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B238546-1F62-4869-836E-174DEC77C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DC9100B-153A-449E-80B2-9F431DBD6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140E8-5F90-4765-B6D0-D76168FB2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783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CCA7DD-F68C-46CF-8825-495ECBA0C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3748211-636F-43CB-B4F3-C787C0165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38D11BF-0A9A-4F57-9ACA-4059EA522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A75B-E450-4536-AD01-916A01C12857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5F600FA-A735-422A-9899-37E66B5B4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48AC17A-57FC-4791-9C42-D4BAAC868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140E8-5F90-4765-B6D0-D76168FB2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55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5EAD20-C423-4974-88E5-BBA9355A2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117709B-F3AA-41D5-926A-0B1CD4F223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63EAD62-4774-41AC-BCEE-51BA3B13D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ED34111-3326-4307-8EA1-F1C19EBFC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A75B-E450-4536-AD01-916A01C12857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9CF5C55-8402-449E-9DD9-281BAE006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52272CD-AE15-412E-AAA3-B81BD1D62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140E8-5F90-4765-B6D0-D76168FB2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514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8860FB-B3BB-43EF-9418-F34AD4EC7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7741E35-7CD6-49EB-8095-954C2BE5A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0886238-4AF5-4A2F-A832-BB9EB7674A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14E0092-DC88-4E46-9709-D27022255C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0F8C01D-BD7F-4959-A38A-B7ABA434A7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257880E-7708-4A2B-846B-8757DA4AE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A75B-E450-4536-AD01-916A01C12857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C11F6AF-0C07-4AAA-B143-1793CB399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0DBCDBA-DFEC-4847-9013-371F99928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140E8-5F90-4765-B6D0-D76168FB2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158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093EEB-3ABA-40AD-AD4A-A7C2FF01A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24AA7B0-5BC7-4019-B6BF-4DF53BE59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A75B-E450-4536-AD01-916A01C12857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E4021EE-7DED-4028-8CCC-C32A5BCC4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3B2B7A0-306A-4B18-89A2-67955B366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140E8-5F90-4765-B6D0-D76168FB2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53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62FDFBE-89FE-46D9-9B01-9D7E5630D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A75B-E450-4536-AD01-916A01C12857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4ABF8CB-CD3B-41F6-83CB-D543FB49A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2DAB56F-E154-4ADA-9FEF-2C021F35F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140E8-5F90-4765-B6D0-D76168FB2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848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0FA5C6-5868-468E-8578-E667D791B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F1AE7C1-7E33-4704-B739-2EB16E5B1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63948EB-1655-4307-A8E4-706C947B1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5386290-F5E7-4404-A3B0-5080D0A79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A75B-E450-4536-AD01-916A01C12857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F0BFF54-0A6B-474F-AA95-EDA7F0759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ED0C2D9-4B23-4F0B-ABAA-DA36A0977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140E8-5F90-4765-B6D0-D76168FB2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190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2C99EB-9D06-48BF-BEF7-A4A33442E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707E958-3B79-4F19-B301-AE1C9C1FE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A2001B5-F426-4F30-BD15-AB51E2CBC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C696FC7-FAD6-47F5-ACA3-41E120B76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A75B-E450-4536-AD01-916A01C12857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FEBE208-D6E7-483C-AC96-172FCB97A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AEDB5F1-7C94-4029-A503-0D217A9A5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140E8-5F90-4765-B6D0-D76168FB2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616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359CB7-9DD6-4E51-A1C2-7993BA22B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A39A5E1-0F82-41F6-84B3-98C2F4C83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AE5143C-6902-4069-B36F-A60C029937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8A75B-E450-4536-AD01-916A01C12857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EE9BAE3-94E7-4548-90A1-5BA414088C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87EE911-F3EF-48FB-ABD4-F4FC0B682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140E8-5F90-4765-B6D0-D76168FB2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21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28AE292-EA62-4E79-8224-827381F8D6B2}"/>
              </a:ext>
            </a:extLst>
          </p:cNvPr>
          <p:cNvSpPr txBox="1"/>
          <p:nvPr/>
        </p:nvSpPr>
        <p:spPr>
          <a:xfrm>
            <a:off x="9692088" y="1242939"/>
            <a:ext cx="23899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706325" y="1504549"/>
            <a:ext cx="372369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Каталог координат границ территориальной зоны Ж-6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146B9D3-3042-48AC-9C4A-371DED7994CE}"/>
              </a:ext>
            </a:extLst>
          </p:cNvPr>
          <p:cNvSpPr txBox="1"/>
          <p:nvPr/>
        </p:nvSpPr>
        <p:spPr>
          <a:xfrm>
            <a:off x="1027258" y="348135"/>
            <a:ext cx="7750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 карты градостроительного зонирования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города-курорта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4E30D41-50FB-422E-932F-69B83746CE4D}"/>
              </a:ext>
            </a:extLst>
          </p:cNvPr>
          <p:cNvSpPr txBox="1"/>
          <p:nvPr/>
        </p:nvSpPr>
        <p:spPr>
          <a:xfrm>
            <a:off x="9568173" y="48879"/>
            <a:ext cx="262382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решению Городского Собрания Сочи муниципального образования городской округ город-курорт Сочи Краснодарского края </a:t>
            </a:r>
          </a:p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____________№_______________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647" y="1826823"/>
            <a:ext cx="2305050" cy="3790950"/>
          </a:xfrm>
          <a:prstGeom prst="rect">
            <a:avLst/>
          </a:prstGeom>
        </p:spPr>
      </p:pic>
      <p:pic>
        <p:nvPicPr>
          <p:cNvPr id="3" name="Picture 2" descr="\\netdisk\Доступ по отделам\ОРПЗЗ\ИНФО\!!ВНЕСЕНИЕ ИЗМЕНЕНИЙ В ПЗЗ\ПЗиЗ\ЗАКЛЮЧЕНИЯ ИПЗЗ\Заключение 41 ипзз -2 Тимирязева\графи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09" y="721809"/>
            <a:ext cx="7237084" cy="512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9677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10680</TotalTime>
  <Words>31</Words>
  <Application>Microsoft Office PowerPoint</Application>
  <PresentationFormat>Произвольный</PresentationFormat>
  <Paragraphs>5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MicroLana</dc:creator>
  <cp:lastModifiedBy>Асланова Альбина Семеновна</cp:lastModifiedBy>
  <cp:revision>91</cp:revision>
  <cp:lastPrinted>2023-01-13T06:49:27Z</cp:lastPrinted>
  <dcterms:created xsi:type="dcterms:W3CDTF">2020-12-09T13:46:43Z</dcterms:created>
  <dcterms:modified xsi:type="dcterms:W3CDTF">2023-02-02T07:08:29Z</dcterms:modified>
</cp:coreProperties>
</file>