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"/>
  </p:notesMasterIdLst>
  <p:sldIdLst>
    <p:sldId id="542" r:id="rId2"/>
    <p:sldId id="543" r:id="rId3"/>
    <p:sldId id="544" r:id="rId4"/>
    <p:sldId id="541" r:id="rId5"/>
    <p:sldId id="521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967"/>
    <a:srgbClr val="16559A"/>
    <a:srgbClr val="152443"/>
    <a:srgbClr val="0F1A2F"/>
    <a:srgbClr val="0D496C"/>
    <a:srgbClr val="FFFFFF"/>
    <a:srgbClr val="104A6B"/>
    <a:srgbClr val="0F496A"/>
    <a:srgbClr val="C68601"/>
    <a:srgbClr val="0A3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6405"/>
  </p:normalViewPr>
  <p:slideViewPr>
    <p:cSldViewPr snapToGrid="0" snapToObjects="1" showGuides="1">
      <p:cViewPr varScale="1">
        <p:scale>
          <a:sx n="109" d="100"/>
          <a:sy n="109" d="100"/>
        </p:scale>
        <p:origin x="12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Montserrat "/>
              </a:rPr>
              <a:t>Снижение популяции животных без владельцев в количественном показателе</a:t>
            </a:r>
            <a:endParaRPr lang="ru-RU" dirty="0">
              <a:latin typeface="Montserrat 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599286417322836E-2"/>
          <c:y val="0.18758211198436811"/>
          <c:w val="0.92833821358267721"/>
          <c:h val="0.68311173209204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животных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04-48E3-9FEB-050A22A962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животных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04-48E3-9FEB-050A22A962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животных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04-48E3-9FEB-050A22A962E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животных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04-48E3-9FEB-050A22A962E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животных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04-48E3-9FEB-050A22A96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32930400"/>
        <c:axId val="-1832929856"/>
      </c:barChart>
      <c:catAx>
        <c:axId val="-1832930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32929856"/>
        <c:crosses val="autoZero"/>
        <c:auto val="1"/>
        <c:lblAlgn val="ctr"/>
        <c:lblOffset val="100"/>
        <c:noMultiLvlLbl val="0"/>
      </c:catAx>
      <c:valAx>
        <c:axId val="-183292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3293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870541392157677"/>
          <c:y val="0.92183125289273116"/>
          <c:w val="0.79110181145063119"/>
          <c:h val="6.0446044604460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26CEA-2CCA-441D-BEFD-395425F5BA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B1057-B3F7-4BE9-AE16-4CC71C1F9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4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6C0F-F7AC-6541-B242-27D6A27E4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C13C-D7BE-0645-9D4C-4F8691F4C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70615-B488-F349-B9A4-20B79A09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B00A2-354D-2640-B77E-AEB25ACC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54AAD-5B65-3646-84D7-AAF5E29B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CB601-6C73-7849-BC84-2AA4D35C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90529C-0731-6044-AD0D-45A1EB195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5CFE6-6035-9142-885F-5B1114AD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FC28A-6142-E547-B4D6-8901A73C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8C07B-7D9E-264E-9E98-0E6320FA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7B52D9-0608-8941-81CC-BCDC95B33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03C69B-3F26-264F-93A6-807FCD0E9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13A79-6CFA-1D4E-BB41-2FC6916C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BBC53-8442-6B47-BE0D-6882B3D6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B6698-45BE-1242-B96B-72D2626F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6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CBCF-9C2E-F940-BCD5-9105A4E6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B08BE-012B-3448-8BD6-198F852B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25AD7B-92B1-1142-93C4-DC1AD4AC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AD26-EE16-4144-976F-14CFBEBD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C0AE0-CAF0-E747-86DB-C191EE11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64BAD-9DC8-4544-9330-D0BC5992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31837-8BC0-5B41-952D-40264A0E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6580-2A8C-AB49-840C-5589F140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A765A-C768-4E4C-B67B-53C99B82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2C08C-1636-594A-A025-2FBDBAD8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7D3A0-11DF-564E-99BB-F872BFD5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8FD0EB-7083-8F4C-9FF6-E5326E6E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E3F47-8294-8F45-8DF8-8F8E681A7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B4228-CFE1-664B-A851-4921FA58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8461EA-C2BA-9542-9689-1BD2039A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885F04-D502-3048-A255-7D6B5340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CF8D-91C1-9441-9CFF-8792815F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B28FB-93EC-D24D-9B29-D6616BBA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B023E-121C-9644-B3E2-E06277BCC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E94CAC-3132-9C42-A086-AEB377BC9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DE412-1931-4C4E-82A8-BC285849B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6E26F9-ED0D-9A4E-8007-DA45710B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8E96-84FA-8144-97C6-53F4190E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82EF96-8768-C346-8875-78CDB4CF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27DE3-B54F-5E4E-A466-841A98BC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BC8B44-FB6F-BA47-9D5D-007216E6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0FBD4D-E494-5047-A300-F78DEEC2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044951-B38B-8649-83B1-21FC000D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657BA5-DA32-2541-BE82-7CBEC293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511952-46F2-1C4D-A8AA-3A0CBDDE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27D3EF-DEFD-CD4C-A3EA-F1073A70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F1A12-C32A-1E44-AF7C-C0D3CC96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3CD08-3E8D-EF49-B51D-486D3ED93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0DF4CA-D118-5B4F-B857-71991BD1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179BDE-5A3A-C940-BDD1-6283DFB4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2F952E-EB29-2D46-973C-7D286390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500041-70D6-894D-815A-638535CB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00B56-CAF4-DA4D-85C3-0E5AB124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31E2A4-DB78-B84F-BF47-917431C4A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E65B7-8B7D-B743-A64A-039B364E8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119E98-5452-9E4F-8EEE-DB1AB7D9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491DF4-658C-BD4F-A4BB-34084BF3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2EE486-2D5D-0D42-BFDE-321EAEBE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0C61F-7CF7-5845-89E1-4098068A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D6185-3ABE-DD4C-899C-F34D354A5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84275-88B4-CF44-993D-33333DD6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CFDC-C06E-564B-92CC-AB25AE98BF2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47391-B256-734F-983B-85419205D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2B8A7-8218-D74C-982A-65DB67FF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7460-ECE7-CE44-B7A8-2683762284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3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.emf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" y="4229812"/>
            <a:ext cx="12192000" cy="2641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164286" y="4367607"/>
            <a:ext cx="1081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-52"/>
              </a:rPr>
              <a:t>      </a:t>
            </a:r>
            <a:r>
              <a:rPr lang="ru-RU" sz="3200" b="1" dirty="0" smtClean="0">
                <a:solidFill>
                  <a:schemeClr val="bg1"/>
                </a:solidFill>
                <a:latin typeface="Montserrat "/>
              </a:rPr>
              <a:t>Паспорт муниципального проекта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 "/>
              </a:rPr>
              <a:t>        «</a:t>
            </a:r>
            <a:r>
              <a:rPr lang="ru-RU" sz="3200" dirty="0">
                <a:solidFill>
                  <a:schemeClr val="bg1"/>
                </a:solidFill>
                <a:latin typeface="Montserrat "/>
              </a:rPr>
              <a:t>Гуманное регулирование численности животных без владельцев</a:t>
            </a:r>
            <a:r>
              <a:rPr lang="ru-RU" sz="3200" b="1" dirty="0" smtClean="0">
                <a:solidFill>
                  <a:schemeClr val="bg1"/>
                </a:solidFill>
                <a:latin typeface="Montserrat "/>
              </a:rPr>
              <a:t>» </a:t>
            </a:r>
            <a:endParaRPr lang="ru-RU" sz="3200" b="1" kern="1200" dirty="0">
              <a:solidFill>
                <a:schemeClr val="bg1"/>
              </a:solidFill>
              <a:latin typeface="Montserrat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135190" y="5126300"/>
            <a:ext cx="11782643" cy="20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267" b="1" dirty="0" smtClean="0">
                <a:solidFill>
                  <a:schemeClr val="bg1">
                    <a:lumMod val="85000"/>
                  </a:schemeClr>
                </a:solidFill>
                <a:latin typeface="Montserrat Black" panose="00000A00000000000000" pitchFamily="2" charset="-52"/>
              </a:rPr>
              <a:t>  </a:t>
            </a:r>
          </a:p>
          <a:p>
            <a:pPr algn="ctr">
              <a:lnSpc>
                <a:spcPts val="36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АДМИНИСТРАЦИЯ 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ГОРОДА </a:t>
            </a:r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СОЧИ</a:t>
            </a:r>
          </a:p>
          <a:p>
            <a:pPr algn="ctr">
              <a:lnSpc>
                <a:spcPts val="3600"/>
              </a:lnSpc>
            </a:pPr>
            <a:r>
              <a:rPr lang="ru-RU" sz="2400" b="1" dirty="0">
                <a:solidFill>
                  <a:schemeClr val="bg1">
                    <a:lumMod val="85000"/>
                  </a:schemeClr>
                </a:solidFill>
                <a:latin typeface="Montserrat Black" panose="00000A00000000000000" pitchFamily="2" charset="-52"/>
              </a:rPr>
              <a:t>2023 г</a:t>
            </a: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latin typeface="Montserrat Black" panose="00000A00000000000000" pitchFamily="2" charset="-52"/>
              </a:rPr>
              <a:t>од</a:t>
            </a:r>
            <a:endParaRPr lang="ru-RU" sz="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149537" y="27740"/>
            <a:ext cx="6238240" cy="4037870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E9F906-5FF4-4F56-9A05-8569401C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7" y="150849"/>
            <a:ext cx="1160621" cy="1450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DFB2B6-8DC0-40A6-A8A2-8B0821118F5C}"/>
              </a:ext>
            </a:extLst>
          </p:cNvPr>
          <p:cNvSpPr txBox="1"/>
          <p:nvPr/>
        </p:nvSpPr>
        <p:spPr>
          <a:xfrm>
            <a:off x="207878" y="1741761"/>
            <a:ext cx="4680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24872"/>
                </a:solidFill>
                <a:latin typeface="Montserrat "/>
              </a:rPr>
              <a:t>ДЕПАРТАМЕНТ ПО ОХРАНЕ ОКРУЖАЮЩЕЙ СРЕДЫ, ЛЕСОПАРКОВОГО, СЕЛЬСКОГО ХОЗЯЙСТВА И ПРОМЫШЛЕННОСТИ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95" y="10161"/>
            <a:ext cx="6826150" cy="4013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3335536" y="1919155"/>
            <a:ext cx="3995608" cy="212778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0" y="4023349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77458" y="317852"/>
            <a:ext cx="10903199" cy="24528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tserrat "/>
                <a:cs typeface="Times New Roman" panose="02020603050405020304" pitchFamily="18" charset="0"/>
              </a:rPr>
              <a:t>Цели проекта:</a:t>
            </a:r>
            <a:br>
              <a:rPr lang="ru-RU" sz="2800" b="1" dirty="0" smtClean="0">
                <a:latin typeface="Montserrat "/>
                <a:cs typeface="Times New Roman" panose="02020603050405020304" pitchFamily="18" charset="0"/>
              </a:rPr>
            </a:br>
            <a:r>
              <a:rPr lang="ru-RU" sz="2200" dirty="0" smtClean="0">
                <a:latin typeface="Montserrat "/>
                <a:cs typeface="Times New Roman" panose="02020603050405020304" pitchFamily="18" charset="0"/>
              </a:rPr>
              <a:t> - </a:t>
            </a:r>
            <a:r>
              <a:rPr lang="ru-RU" sz="2200" dirty="0">
                <a:latin typeface="Montserrat "/>
              </a:rPr>
              <a:t>предотвращение причинения вреда здоровью и (или) имуществу граждан, имуществу юридических </a:t>
            </a:r>
            <a:r>
              <a:rPr lang="ru-RU" sz="2200" dirty="0" smtClean="0">
                <a:latin typeface="Montserrat "/>
              </a:rPr>
              <a:t>лиц;</a:t>
            </a:r>
            <a:br>
              <a:rPr lang="ru-RU" sz="2200" dirty="0" smtClean="0">
                <a:latin typeface="Montserrat "/>
              </a:rPr>
            </a:br>
            <a:r>
              <a:rPr lang="ru-RU" sz="2200" dirty="0">
                <a:latin typeface="Montserrat "/>
              </a:rPr>
              <a:t>- оказания помощи животным, находящимся в опасном для их жизни </a:t>
            </a:r>
            <a:r>
              <a:rPr lang="ru-RU" sz="2200" dirty="0" smtClean="0">
                <a:latin typeface="Montserrat "/>
              </a:rPr>
              <a:t>состоянии;</a:t>
            </a:r>
            <a:br>
              <a:rPr lang="ru-RU" sz="2200" dirty="0" smtClean="0">
                <a:latin typeface="Montserrat "/>
              </a:rPr>
            </a:br>
            <a:r>
              <a:rPr lang="ru-RU" sz="2200" dirty="0">
                <a:latin typeface="Montserrat "/>
              </a:rPr>
              <a:t>- возврата потерявшихся животных их </a:t>
            </a:r>
            <a:r>
              <a:rPr lang="ru-RU" sz="2200" dirty="0" smtClean="0">
                <a:latin typeface="Montserrat "/>
              </a:rPr>
              <a:t>владельцам;</a:t>
            </a:r>
            <a:r>
              <a:rPr lang="ru-RU" sz="2200" dirty="0">
                <a:latin typeface="Montserrat "/>
              </a:rPr>
              <a:t/>
            </a:r>
            <a:br>
              <a:rPr lang="ru-RU" sz="2200" dirty="0">
                <a:latin typeface="Montserrat "/>
              </a:rPr>
            </a:br>
            <a:r>
              <a:rPr lang="ru-RU" sz="2200" dirty="0">
                <a:latin typeface="Montserrat "/>
              </a:rPr>
              <a:t>- снижение рисков распространения болезней, общих для человека </a:t>
            </a:r>
            <a:br>
              <a:rPr lang="ru-RU" sz="2200" dirty="0">
                <a:latin typeface="Montserrat "/>
              </a:rPr>
            </a:br>
            <a:r>
              <a:rPr lang="ru-RU" sz="2200" dirty="0">
                <a:latin typeface="Montserrat "/>
              </a:rPr>
              <a:t>и животных, носителями возбудителей которых могут быть животные без </a:t>
            </a:r>
            <a:r>
              <a:rPr lang="ru-RU" sz="2200" dirty="0" smtClean="0">
                <a:latin typeface="Montserrat "/>
              </a:rPr>
              <a:t>владельцев.</a:t>
            </a:r>
            <a:endParaRPr lang="ru-RU" sz="2200" dirty="0">
              <a:latin typeface="Montserrat 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13"/>
          <p:cNvSpPr/>
          <p:nvPr/>
        </p:nvSpPr>
        <p:spPr>
          <a:xfrm rot="10800000" flipH="1">
            <a:off x="-14513" y="-34306"/>
            <a:ext cx="1191970" cy="6892306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630317" flipH="1" flipV="1">
            <a:off x="-2785966" y="3362385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ый треугольник 23"/>
          <p:cNvSpPr/>
          <p:nvPr/>
        </p:nvSpPr>
        <p:spPr>
          <a:xfrm rot="10800000" flipV="1">
            <a:off x="10865565" y="0"/>
            <a:ext cx="1351935" cy="6858000"/>
          </a:xfrm>
          <a:prstGeom prst="rtTriangle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908002" flipH="1" flipV="1">
            <a:off x="7972661" y="3399483"/>
            <a:ext cx="7137743" cy="149996"/>
          </a:xfrm>
          <a:prstGeom prst="rect">
            <a:avLst/>
          </a:prstGeom>
          <a:ln>
            <a:noFill/>
          </a:ln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9C48869-1141-42BC-B88D-C69DF6ABCA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9"/>
          <a:stretch/>
        </p:blipFill>
        <p:spPr>
          <a:xfrm>
            <a:off x="1089512" y="2897480"/>
            <a:ext cx="2753861" cy="1979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2A79F12-6184-445B-BF18-542F6F56CB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55" y="2897171"/>
            <a:ext cx="2844609" cy="197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B8F3235-D92E-4E2D-9D3B-1EF2747AEE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b="11643"/>
          <a:stretch/>
        </p:blipFill>
        <p:spPr>
          <a:xfrm>
            <a:off x="8044361" y="2897480"/>
            <a:ext cx="2821204" cy="1983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852359" y="5142024"/>
            <a:ext cx="83482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Задачи для реализации поставленных целей:</a:t>
            </a:r>
          </a:p>
          <a:p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Усиление </a:t>
            </a:r>
            <a:r>
              <a:rPr lang="ru-RU" dirty="0">
                <a:latin typeface="Montserrat "/>
                <a:cs typeface="Times New Roman" panose="02020603050405020304" pitchFamily="18" charset="0"/>
              </a:rPr>
              <a:t>мероприятий </a:t>
            </a:r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по отлову </a:t>
            </a:r>
            <a:r>
              <a:rPr lang="ru-RU" dirty="0">
                <a:latin typeface="Montserrat "/>
                <a:cs typeface="Times New Roman" panose="02020603050405020304" pitchFamily="18" charset="0"/>
              </a:rPr>
              <a:t>– стерилизации – вакцинации – </a:t>
            </a:r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выпуску;</a:t>
            </a:r>
          </a:p>
          <a:p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Организация социальной рекламы;</a:t>
            </a:r>
          </a:p>
          <a:p>
            <a:r>
              <a:rPr lang="ru-RU" dirty="0">
                <a:latin typeface="Montserrat "/>
                <a:cs typeface="Times New Roman" panose="02020603050405020304" pitchFamily="18" charset="0"/>
              </a:rPr>
              <a:t>Проведение </a:t>
            </a:r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кампаний по </a:t>
            </a:r>
            <a:r>
              <a:rPr lang="ru-RU" dirty="0">
                <a:latin typeface="Montserrat "/>
                <a:cs typeface="Times New Roman" panose="02020603050405020304" pitchFamily="18" charset="0"/>
              </a:rPr>
              <a:t>льготной </a:t>
            </a:r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стерилизации;</a:t>
            </a:r>
          </a:p>
          <a:p>
            <a:r>
              <a:rPr lang="ru-RU" dirty="0" smtClean="0">
                <a:latin typeface="Montserrat "/>
                <a:cs typeface="Times New Roman" panose="02020603050405020304" pitchFamily="18" charset="0"/>
              </a:rPr>
              <a:t>Организация приюта для животных.</a:t>
            </a:r>
            <a:endParaRPr lang="ru-RU" dirty="0"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37798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6423" y="67929"/>
            <a:ext cx="10903199" cy="120893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Montserrat "/>
              </a:rPr>
              <a:t>Результат муниципального проекта</a:t>
            </a:r>
            <a:endParaRPr lang="ru-RU" sz="2200" dirty="0">
              <a:latin typeface="Montserrat 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13"/>
          <p:cNvSpPr/>
          <p:nvPr/>
        </p:nvSpPr>
        <p:spPr>
          <a:xfrm rot="10800000" flipH="1">
            <a:off x="-14513" y="-34306"/>
            <a:ext cx="1191970" cy="6892306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630317" flipH="1" flipV="1">
            <a:off x="-2785966" y="3362385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ый треугольник 6"/>
          <p:cNvSpPr/>
          <p:nvPr/>
        </p:nvSpPr>
        <p:spPr>
          <a:xfrm rot="10800000" flipV="1">
            <a:off x="10865565" y="0"/>
            <a:ext cx="1351935" cy="6858000"/>
          </a:xfrm>
          <a:prstGeom prst="rtTriangle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908002" flipH="1" flipV="1">
            <a:off x="7972661" y="3399483"/>
            <a:ext cx="7137743" cy="149996"/>
          </a:xfrm>
          <a:prstGeom prst="rect">
            <a:avLst/>
          </a:prstGeom>
          <a:ln>
            <a:noFill/>
          </a:ln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95373" y="5765905"/>
            <a:ext cx="10144476" cy="9022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Montserrat "/>
              </a:rPr>
              <a:t>Ожидание от реализации муниципального </a:t>
            </a:r>
            <a:r>
              <a:rPr lang="ru-RU" b="1" dirty="0" smtClean="0">
                <a:solidFill>
                  <a:schemeClr val="tx1"/>
                </a:solidFill>
                <a:latin typeface="Montserrat "/>
              </a:rPr>
              <a:t>проекта </a:t>
            </a:r>
            <a:r>
              <a:rPr lang="ru-RU" dirty="0" smtClean="0">
                <a:solidFill>
                  <a:schemeClr val="tx1"/>
                </a:solidFill>
                <a:latin typeface="Montserrat "/>
              </a:rPr>
              <a:t>- снижение </a:t>
            </a:r>
            <a:r>
              <a:rPr lang="ru-RU" dirty="0">
                <a:solidFill>
                  <a:schemeClr val="tx1"/>
                </a:solidFill>
                <a:latin typeface="Montserrat "/>
              </a:rPr>
              <a:t>случаев нападения животных без владельцев на людей и иных животных, продвижение гуманного отношения к животным 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83597742"/>
              </p:ext>
            </p:extLst>
          </p:nvPr>
        </p:nvGraphicFramePr>
        <p:xfrm>
          <a:off x="1498862" y="1210962"/>
          <a:ext cx="8908330" cy="4299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706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47568" y="230660"/>
            <a:ext cx="10124302" cy="7166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Инициировано создание первого в Краснодарском крае муниципального приюта для животных без владельцев</a:t>
            </a:r>
            <a:endParaRPr lang="ru-RU" sz="2900" dirty="0">
              <a:solidFill>
                <a:schemeClr val="tx1"/>
              </a:solidFill>
              <a:latin typeface="Montserrat 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056BF9-AAD9-4621-A4D2-0B30B2E29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1" t="21389" r="21484" b="21112"/>
          <a:stretch/>
        </p:blipFill>
        <p:spPr>
          <a:xfrm>
            <a:off x="1462216" y="1095631"/>
            <a:ext cx="4167058" cy="2723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1A50CF-FF5B-4F61-AE9D-0B82CB21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2" t="19810" r="21500" b="25079"/>
          <a:stretch/>
        </p:blipFill>
        <p:spPr>
          <a:xfrm>
            <a:off x="1462216" y="3967561"/>
            <a:ext cx="4167058" cy="27489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4027" t="10617" r="41251" b="3704"/>
          <a:stretch/>
        </p:blipFill>
        <p:spPr>
          <a:xfrm>
            <a:off x="5962952" y="1157095"/>
            <a:ext cx="4717359" cy="446970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380999" y="5428735"/>
            <a:ext cx="4466151" cy="1287768"/>
          </a:xfrm>
          <a:prstGeom prst="roundRect">
            <a:avLst>
              <a:gd name="adj" fmla="val 233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Уже сформирован земельный участок </a:t>
            </a:r>
            <a:r>
              <a:rPr lang="ru-RU" dirty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23:49:0000000:12363, </a:t>
            </a:r>
            <a:r>
              <a:rPr lang="ru-RU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площадью </a:t>
            </a:r>
            <a:r>
              <a:rPr lang="ru-RU" dirty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19 </a:t>
            </a:r>
            <a:r>
              <a:rPr lang="ru-RU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787 </a:t>
            </a:r>
            <a:r>
              <a:rPr lang="ru-RU" dirty="0" err="1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. и разработан проект</a:t>
            </a:r>
            <a:endParaRPr lang="ru-RU" dirty="0">
              <a:solidFill>
                <a:schemeClr val="tx1"/>
              </a:solidFill>
              <a:latin typeface="Montserrat 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3"/>
          <p:cNvSpPr/>
          <p:nvPr/>
        </p:nvSpPr>
        <p:spPr>
          <a:xfrm rot="10800000" flipH="1">
            <a:off x="-14513" y="-34306"/>
            <a:ext cx="1191970" cy="6892306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630317" flipH="1" flipV="1">
            <a:off x="-2785966" y="3362385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ый треугольник 16"/>
          <p:cNvSpPr/>
          <p:nvPr/>
        </p:nvSpPr>
        <p:spPr>
          <a:xfrm rot="10800000" flipV="1">
            <a:off x="10865565" y="0"/>
            <a:ext cx="1351935" cy="6858000"/>
          </a:xfrm>
          <a:prstGeom prst="rtTriangle">
            <a:avLst/>
          </a:pr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908002" flipH="1" flipV="1">
            <a:off x="7972661" y="3399483"/>
            <a:ext cx="7137743" cy="149996"/>
          </a:xfrm>
          <a:prstGeom prst="rect">
            <a:avLst/>
          </a:prstGeom>
          <a:ln>
            <a:noFill/>
          </a:ln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6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90335" y="259008"/>
            <a:ext cx="6549081" cy="692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Montserrat "/>
                <a:cs typeface="Times New Roman" panose="02020603050405020304" pitchFamily="18" charset="0"/>
              </a:rPr>
              <a:t>Уже ведутся работы по созданию приюта для животных без владельцев</a:t>
            </a:r>
            <a:endParaRPr lang="ru-RU" sz="2400" dirty="0">
              <a:solidFill>
                <a:schemeClr val="tx1"/>
              </a:solidFill>
              <a:latin typeface="Montserrat 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69" y="1167929"/>
            <a:ext cx="3532095" cy="2609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48" y="3974572"/>
            <a:ext cx="3738264" cy="2610017"/>
          </a:xfrm>
          <a:prstGeom prst="rect">
            <a:avLst/>
          </a:prstGeom>
        </p:spPr>
      </p:pic>
      <p:sp>
        <p:nvSpPr>
          <p:cNvPr id="12" name="Прямоугольник 13"/>
          <p:cNvSpPr/>
          <p:nvPr/>
        </p:nvSpPr>
        <p:spPr>
          <a:xfrm rot="10800000" flipH="1">
            <a:off x="-14513" y="-34306"/>
            <a:ext cx="1191970" cy="6892306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18" name="Рисунок 17" descr="3069bf80-b158-4afe-b86b-5b04ceaa0f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2" y="1158208"/>
            <a:ext cx="3479383" cy="26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7c592cff-2335-473f-9852-1cdb5bc2679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76" y="3974573"/>
            <a:ext cx="3807788" cy="261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51d26ec-27ac-4dce-8af0-eee60bcae9f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87" y="1158209"/>
            <a:ext cx="3646897" cy="26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ый треугольник 15"/>
          <p:cNvSpPr/>
          <p:nvPr/>
        </p:nvSpPr>
        <p:spPr>
          <a:xfrm rot="10800000" flipV="1">
            <a:off x="10865565" y="0"/>
            <a:ext cx="1351935" cy="6858000"/>
          </a:xfrm>
          <a:prstGeom prst="rtTriangle">
            <a:avLst/>
          </a:prstGeom>
          <a:blipFill dpi="0" rotWithShape="1">
            <a:blip r:embed="rId4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908002" flipH="1" flipV="1">
            <a:off x="7972661" y="3399483"/>
            <a:ext cx="7137743" cy="149996"/>
          </a:xfrm>
          <a:prstGeom prst="rect">
            <a:avLst/>
          </a:prstGeom>
          <a:ln>
            <a:noFill/>
          </a:ln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630317" flipH="1" flipV="1">
            <a:off x="-2785966" y="3362385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9618</TotalTime>
  <Words>200</Words>
  <Application>Microsoft Office PowerPoint</Application>
  <PresentationFormat>Широкоэкранный</PresentationFormat>
  <Paragraphs>18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Calibri</vt:lpstr>
      <vt:lpstr>Montserrat </vt:lpstr>
      <vt:lpstr>Montserrat</vt:lpstr>
      <vt:lpstr>Calibri Light</vt:lpstr>
      <vt:lpstr>Arial</vt:lpstr>
      <vt:lpstr>Times New Roman</vt:lpstr>
      <vt:lpstr>Montserrat Black</vt:lpstr>
      <vt:lpstr>Тема Office</vt:lpstr>
      <vt:lpstr>Презентация PowerPoint</vt:lpstr>
      <vt:lpstr>Цели проекта:  - предотвращение причинения вреда здоровью и (или) имуществу граждан, имуществу юридических лиц; - оказания помощи животным, находящимся в опасном для их жизни состоянии; - возврата потерявшихся животных их владельцам; - снижение рисков распространения болезней, общих для человека  и животных, носителями возбудителей которых могут быть животные без владельцев.</vt:lpstr>
      <vt:lpstr>Результат муниципального проекта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Нестеров Дмитрий Валентинович</cp:lastModifiedBy>
  <cp:revision>681</cp:revision>
  <dcterms:created xsi:type="dcterms:W3CDTF">2021-12-14T13:51:49Z</dcterms:created>
  <dcterms:modified xsi:type="dcterms:W3CDTF">2023-04-11T10:59:45Z</dcterms:modified>
</cp:coreProperties>
</file>