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5" r:id="rId2"/>
    <p:sldId id="433" r:id="rId3"/>
    <p:sldId id="351" r:id="rId4"/>
    <p:sldId id="353" r:id="rId5"/>
    <p:sldId id="355" r:id="rId6"/>
    <p:sldId id="426" r:id="rId7"/>
    <p:sldId id="427" r:id="rId8"/>
    <p:sldId id="430" r:id="rId9"/>
    <p:sldId id="431" r:id="rId10"/>
    <p:sldId id="345" r:id="rId11"/>
    <p:sldId id="434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4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75BE0-82F3-4021-B4B8-D1600EEB600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5891F-50CD-40FA-BDDF-7B75E238A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8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6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7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0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2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08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94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1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3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04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7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emf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emf"/><Relationship Id="rId7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>
            <a:off x="1190228" y="2067695"/>
            <a:ext cx="4505398" cy="139011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0" y="4592576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ИНИЦИАТИВНЫЙ ПРОЕКТ  </a:t>
            </a:r>
            <a:endParaRPr lang="ru-RU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  <a:p>
            <a:pPr lvl="0" algn="ctr">
              <a:defRPr/>
            </a:pPr>
            <a:r>
              <a:rPr lang="ru-RU" sz="4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Нижнешиловский</a:t>
            </a:r>
            <a:r>
              <a:rPr lang="ru-RU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сельский округ </a:t>
            </a:r>
            <a:r>
              <a:rPr lang="ru-RU" sz="4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ул.Гусаровская</a:t>
            </a:r>
            <a:endParaRPr lang="ru-RU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84" y="1491750"/>
            <a:ext cx="837452" cy="1046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432" y="1"/>
            <a:ext cx="8679568" cy="40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624" y="902028"/>
            <a:ext cx="10240062" cy="5581305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387022" y="-9736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13"/>
          <p:cNvSpPr/>
          <p:nvPr/>
        </p:nvSpPr>
        <p:spPr>
          <a:xfrm rot="10800000" flipH="1">
            <a:off x="2180" y="-9736"/>
            <a:ext cx="1700701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" y="67927"/>
            <a:ext cx="748308" cy="935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24702" y="3277064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4" y="3371219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2603889" y="1258796"/>
            <a:ext cx="7562589" cy="522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pPr marL="0" indent="0">
              <a:buNone/>
            </a:pPr>
            <a:endParaRPr lang="ru-RU" sz="1800" b="1" dirty="0">
              <a:latin typeface="Montserrat" panose="00000500000000000000" pitchFamily="2" charset="-52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121061" y="121964"/>
            <a:ext cx="9730508" cy="4660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ПРИМЕНЯЕМЫЕ ЭЛЕМЕНТЫ ОЗЕЛЕНЕНИЯ И ТИПЫ ПОКРЫТИЯ</a:t>
            </a:r>
            <a:endParaRPr lang="ru-RU" sz="1800" b="1" dirty="0">
              <a:latin typeface="Montserrat 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35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>
            <a:off x="1190228" y="2067695"/>
            <a:ext cx="4505398" cy="139011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0" y="4592576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ИНИЦИАТИВНЫЙ ПРОЕКТ  </a:t>
            </a:r>
            <a:endParaRPr lang="ru-RU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  <a:p>
            <a:pPr lvl="0" algn="ctr">
              <a:defRPr/>
            </a:pPr>
            <a:r>
              <a:rPr lang="ru-RU" sz="4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Нижнешиловский</a:t>
            </a:r>
            <a:r>
              <a:rPr lang="ru-RU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сельский округ </a:t>
            </a:r>
            <a:r>
              <a:rPr lang="ru-RU" sz="4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ул.Гусаровская</a:t>
            </a:r>
            <a:endParaRPr lang="ru-RU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84" y="1491750"/>
            <a:ext cx="837452" cy="1046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432" y="1"/>
            <a:ext cx="8679568" cy="40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6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931" y="1472956"/>
            <a:ext cx="5646670" cy="41284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1" y="1472955"/>
            <a:ext cx="5684949" cy="4128419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41989" y="5800495"/>
            <a:ext cx="5169088" cy="413252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cap="all" dirty="0" smtClean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существующее положение</a:t>
            </a:r>
            <a:endParaRPr lang="ru-RU" sz="1600" b="1" cap="all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86190" y="155573"/>
            <a:ext cx="10150538" cy="76674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1" cap="all" dirty="0" smtClean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Обустройство многофункционального спортивного комплекса </a:t>
            </a:r>
            <a:br>
              <a:rPr lang="ru-RU" sz="2400" b="1" cap="all" dirty="0" smtClean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ru-RU" sz="2400" b="1" cap="all" dirty="0" smtClean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по ул. </a:t>
            </a:r>
            <a:r>
              <a:rPr lang="ru-RU" sz="2400" b="1" cap="all" dirty="0" err="1" smtClean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Гусаровская</a:t>
            </a:r>
            <a:endParaRPr lang="ru-RU" sz="1800" b="1" cap="all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521" y="1227598"/>
            <a:ext cx="6915357" cy="5197349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54905" y="291890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СИТУАЦИОННЫЙ ПЛАН</a:t>
            </a:r>
            <a:endParaRPr lang="en-US" sz="2400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48089" y="1374247"/>
            <a:ext cx="5059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Территория </a:t>
            </a:r>
            <a:r>
              <a:rPr lang="ru-RU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проектирования: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с. Веселое ул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Гусаровская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13,5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 аэропорта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ж/д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вокзала Адлер, </a:t>
            </a:r>
          </a:p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км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 границы с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Республикой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Абхазия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Общая площадь: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1 200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кв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м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79516" y="355600"/>
            <a:ext cx="94976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      Объем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финансирования</a:t>
            </a:r>
            <a:r>
              <a:rPr lang="ru-RU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 –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27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50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0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,0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тыс.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руб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.                                  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 "/>
                <a:cs typeface="Mongolian Baiti" panose="03000500000000000000" pitchFamily="66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  <a:cs typeface="Mongolian Baiti" panose="03000500000000000000" pitchFamily="66" charset="0"/>
              </a:rPr>
              <a:t>        </a:t>
            </a:r>
            <a:r>
              <a:rPr lang="ru-RU" sz="2400" b="1" dirty="0" smtClean="0">
                <a:latin typeface="Montserrat Black" panose="00000A00000000000000"/>
                <a:cs typeface="Mongolian Baiti" panose="03000500000000000000" pitchFamily="66" charset="0"/>
              </a:rPr>
              <a:t>ПЛАНИРУЕМЫЙ СРОК СДАЧИ </a:t>
            </a:r>
            <a:r>
              <a:rPr lang="ru-RU" b="1" dirty="0" smtClean="0">
                <a:latin typeface="Montserrat Black" panose="00000A00000000000000"/>
              </a:rPr>
              <a:t>–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tserrat Black" panose="00000A0000000000000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3 - 4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квартал 2023 года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Montserrat 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88581" y="1938132"/>
            <a:ext cx="394604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Виды необходимых работ:</a:t>
            </a:r>
            <a: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 </a:t>
            </a:r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r>
              <a:rPr lang="ru-RU" sz="1600" b="1" cap="all" dirty="0" smtClean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- Обустройство </a:t>
            </a:r>
            <a: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многофункционального спортивного стадиона</a:t>
            </a:r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r>
              <a:rPr lang="ru-RU" sz="1600" b="1" cap="all" dirty="0" smtClean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- Озеленение</a:t>
            </a:r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r>
              <a:rPr lang="ru-RU" sz="1600" b="1" cap="all" dirty="0" smtClean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- Обустройство </a:t>
            </a:r>
            <a: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/>
            </a:r>
            <a:b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</a:br>
            <a: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уличного </a:t>
            </a:r>
            <a: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освещения, видеонаблюдения</a:t>
            </a:r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r>
              <a:rPr lang="ru-RU" sz="1600" b="1" cap="all" dirty="0" smtClean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- Размещение </a:t>
            </a:r>
            <a: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/>
            </a:r>
            <a:b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</a:br>
            <a: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парковой </a:t>
            </a:r>
            <a:r>
              <a:rPr lang="ru-RU" sz="1600" b="1" cap="all" smtClean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мебели и </a:t>
            </a:r>
            <a:endParaRPr lang="ru-RU" sz="1600" b="1" cap="all" dirty="0" smtClean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  <a:p>
            <a:r>
              <a:rPr lang="ru-RU" sz="1600" b="1" cap="all" dirty="0" smtClean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спортивного </a:t>
            </a:r>
            <a:r>
              <a:rPr lang="ru-RU" sz="16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снаряжения</a:t>
            </a:r>
            <a:endParaRPr lang="ru-RU" sz="1600" b="1" cap="all" dirty="0">
              <a:solidFill>
                <a:srgbClr val="000000"/>
              </a:solidFill>
              <a:latin typeface="Montserrat Black" panose="00000A00000000000000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291" y="1775809"/>
            <a:ext cx="5658114" cy="47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77" y="1068085"/>
            <a:ext cx="9813289" cy="5602710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 smtClean="0">
                <a:effectLst/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>МНОГОФУНКЦИОНАЛЬНАЯ СПОРТИВНАЯ ПЛОЩАДКА</a:t>
            </a:r>
            <a:br>
              <a:rPr lang="ru-RU" sz="2400" b="1" cap="all" dirty="0" smtClean="0">
                <a:effectLst/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cap="all" dirty="0" smtClean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>включающая в </a:t>
            </a:r>
            <a:r>
              <a:rPr lang="ru-RU" sz="1800" b="1" cap="all" dirty="0" smtClean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>себя </a:t>
            </a:r>
            <a:r>
              <a:rPr lang="ru-RU" sz="1800" b="1" cap="all" dirty="0" smtClean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благоустроенный стадион с трибунами на </a:t>
            </a:r>
            <a:r>
              <a:rPr lang="ru-RU" sz="2000" b="1" cap="all" dirty="0" smtClean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>80 мест</a:t>
            </a:r>
            <a:endParaRPr lang="ru-RU" sz="18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49291" y="1291984"/>
            <a:ext cx="101386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100" dirty="0"/>
          </a:p>
          <a:p>
            <a:pPr marL="285750" indent="-285750">
              <a:buFontTx/>
              <a:buChar char="-"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2427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  <a:t>Высококачественные ЭЛЕМЕНТЫ спортивного оснащения</a:t>
            </a:r>
            <a:r>
              <a:rPr lang="ru-RU" sz="16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1415" y="753360"/>
            <a:ext cx="10138663" cy="128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endParaRPr lang="ru-RU" sz="1600" b="1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r>
              <a:rPr lang="ru-RU" sz="1600" b="1" dirty="0">
                <a:solidFill>
                  <a:prstClr val="black"/>
                </a:solidFill>
                <a:latin typeface="Tahoma"/>
                <a:cs typeface="Tahoma"/>
              </a:rPr>
              <a:t>резиновая крошка </a:t>
            </a:r>
            <a:r>
              <a:rPr lang="ru-RU" sz="1600" b="1" dirty="0" err="1">
                <a:solidFill>
                  <a:prstClr val="black"/>
                </a:solidFill>
                <a:latin typeface="Tahoma"/>
                <a:cs typeface="Tahoma"/>
              </a:rPr>
              <a:t>epdm</a:t>
            </a:r>
            <a:r>
              <a:rPr lang="ru-RU" sz="1600" b="1" dirty="0">
                <a:solidFill>
                  <a:prstClr val="black"/>
                </a:solidFill>
                <a:latin typeface="Tahoma"/>
                <a:cs typeface="Tahoma"/>
              </a:rPr>
              <a:t>, уменьшает риски механических повреждений при занятиях</a:t>
            </a:r>
          </a:p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endParaRPr lang="ru-RU"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lvl="0">
              <a:spcBef>
                <a:spcPts val="8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ahoma"/>
                <a:cs typeface="Tahoma"/>
              </a:rPr>
              <a:t>                                                                                   ворота и щит из высокопрочных материалов</a:t>
            </a:r>
            <a:endParaRPr lang="ru-RU" b="1" dirty="0"/>
          </a:p>
          <a:p>
            <a:pPr marL="285750" indent="-285750">
              <a:buFontTx/>
              <a:buChar char="-"/>
            </a:pPr>
            <a:endParaRPr lang="ru-RU" sz="1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8" y="1836845"/>
            <a:ext cx="4828179" cy="2656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746" y="2318986"/>
            <a:ext cx="4019693" cy="24812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009" y="4571999"/>
            <a:ext cx="4828178" cy="26761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3536" y="4181546"/>
            <a:ext cx="2684349" cy="269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12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9297" y="67927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 smtClean="0">
                <a:effectLst/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ЭЛЕМЕНТЫ</a:t>
            </a:r>
            <a:endParaRPr lang="ru-RU" sz="2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7118" y="1003311"/>
            <a:ext cx="10138663" cy="94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ahoma"/>
                <a:cs typeface="Tahoma"/>
              </a:rPr>
              <a:t>                                                              </a:t>
            </a:r>
            <a:endParaRPr lang="ru-RU"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lvl="0">
              <a:spcBef>
                <a:spcPts val="8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ahoma"/>
                <a:cs typeface="Tahoma"/>
              </a:rPr>
              <a:t>                                                                    </a:t>
            </a:r>
            <a:endParaRPr lang="ru-RU" sz="1600" b="1" dirty="0">
              <a:solidFill>
                <a:prstClr val="black"/>
              </a:solidFill>
              <a:latin typeface="Tahoma"/>
              <a:cs typeface="Tahoma"/>
            </a:endParaRPr>
          </a:p>
          <a:p>
            <a:pPr algn="ctr"/>
            <a:endParaRPr lang="ru-RU" sz="1100" dirty="0"/>
          </a:p>
          <a:p>
            <a:pPr marL="285750" indent="-285750">
              <a:buFontTx/>
              <a:buChar char="-"/>
            </a:pPr>
            <a:endParaRPr lang="ru-RU"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190" y="501047"/>
            <a:ext cx="8598015" cy="4241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2223" y="950197"/>
            <a:ext cx="3392212" cy="2825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4476" y="3659480"/>
            <a:ext cx="5249111" cy="3359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6189" y="4795817"/>
            <a:ext cx="4138287" cy="21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8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66" y="774082"/>
            <a:ext cx="9941279" cy="6158513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5624" y="1815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 smtClean="0">
                <a:effectLst/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>СТОЛЫ ДЛЯ НАСТОЛЬНОГО ТЕННИСА</a:t>
            </a:r>
            <a:endParaRPr lang="ru-RU" sz="2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74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86" y="611163"/>
            <a:ext cx="9169878" cy="5988887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5624" y="-17877"/>
            <a:ext cx="1700702" cy="6894027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474753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 smtClean="0">
                <a:effectLst/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>ПАРКОВАЯ МЕБЕЛЬ И ОСВЕЩЕНИЕ</a:t>
            </a:r>
            <a:endParaRPr lang="ru-RU" sz="2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685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166</Words>
  <Application>Microsoft Office PowerPoint</Application>
  <PresentationFormat>Широкоэкранный</PresentationFormat>
  <Paragraphs>37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Microsoft JhengHei UI</vt:lpstr>
      <vt:lpstr>Arial</vt:lpstr>
      <vt:lpstr>Calibri</vt:lpstr>
      <vt:lpstr>Calibri Light</vt:lpstr>
      <vt:lpstr>Mongolian Baiti</vt:lpstr>
      <vt:lpstr>Montserrat</vt:lpstr>
      <vt:lpstr>Montserrat </vt:lpstr>
      <vt:lpstr>Montserrat Black</vt:lpstr>
      <vt:lpstr>Tahoma</vt:lpstr>
      <vt:lpstr>Times New Roman</vt:lpstr>
      <vt:lpstr>Тема Office</vt:lpstr>
      <vt:lpstr>Презентация PowerPoint</vt:lpstr>
      <vt:lpstr>существующее положение</vt:lpstr>
      <vt:lpstr>Презентация PowerPoint</vt:lpstr>
      <vt:lpstr>Презентация PowerPoint</vt:lpstr>
      <vt:lpstr>МНОГОФУНКЦИОНАЛЬНАЯ СПОРТИВНАЯ ПЛОЩАДКА включающая в себя благоустроенный стадион с трибунами на 80 мест</vt:lpstr>
      <vt:lpstr>Высококачественные ЭЛЕМЕНТЫ спортивного оснащения </vt:lpstr>
      <vt:lpstr>СПОРТИВНЫЕ ЭЛЕМЕНТЫ</vt:lpstr>
      <vt:lpstr>СТОЛЫ ДЛЯ НАСТОЛЬНОГО ТЕННИСА</vt:lpstr>
      <vt:lpstr>ПАРКОВАЯ МЕБЕЛЬ И ОСВЕЩЕНИЕ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h1</dc:creator>
  <cp:lastModifiedBy>Тарасов Александр Сергеевич</cp:lastModifiedBy>
  <cp:revision>74</cp:revision>
  <cp:lastPrinted>2023-02-11T08:55:33Z</cp:lastPrinted>
  <dcterms:created xsi:type="dcterms:W3CDTF">2023-02-09T11:53:59Z</dcterms:created>
  <dcterms:modified xsi:type="dcterms:W3CDTF">2023-03-07T07:59:49Z</dcterms:modified>
</cp:coreProperties>
</file>